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2"/>
  </p:notesMasterIdLst>
  <p:sldIdLst>
    <p:sldId id="256" r:id="rId2"/>
    <p:sldId id="272" r:id="rId3"/>
    <p:sldId id="273" r:id="rId4"/>
    <p:sldId id="269" r:id="rId5"/>
    <p:sldId id="257" r:id="rId6"/>
    <p:sldId id="267" r:id="rId7"/>
    <p:sldId id="268" r:id="rId8"/>
    <p:sldId id="270" r:id="rId9"/>
    <p:sldId id="271" r:id="rId10"/>
    <p:sldId id="274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6" r:id="rId19"/>
    <p:sldId id="275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139" autoAdjust="0"/>
  </p:normalViewPr>
  <p:slideViewPr>
    <p:cSldViewPr snapToGrid="0">
      <p:cViewPr varScale="1">
        <p:scale>
          <a:sx n="73" d="100"/>
          <a:sy n="73" d="100"/>
        </p:scale>
        <p:origin x="10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9.svg"/><Relationship Id="rId1" Type="http://schemas.openxmlformats.org/officeDocument/2006/relationships/image" Target="../media/image16.png"/><Relationship Id="rId6" Type="http://schemas.openxmlformats.org/officeDocument/2006/relationships/image" Target="../media/image13.svg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7C374-263D-4D32-B29B-D03B7E817FD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3D427DA-7998-4E9E-90CF-AD03C9C1D847}">
      <dgm:prSet/>
      <dgm:spPr/>
      <dgm:t>
        <a:bodyPr/>
        <a:lstStyle/>
        <a:p>
          <a:pPr>
            <a:defRPr b="1"/>
          </a:pPr>
          <a:r>
            <a:rPr lang="en-IN"/>
            <a:t>Docker Hub account.</a:t>
          </a:r>
          <a:endParaRPr lang="en-US"/>
        </a:p>
      </dgm:t>
    </dgm:pt>
    <dgm:pt modelId="{0D38F484-BC2C-47A3-9271-5B6859EA5B71}" type="parTrans" cxnId="{3ABBDCEB-C621-4F23-858C-BA418EC14DBE}">
      <dgm:prSet/>
      <dgm:spPr/>
      <dgm:t>
        <a:bodyPr/>
        <a:lstStyle/>
        <a:p>
          <a:endParaRPr lang="en-US"/>
        </a:p>
      </dgm:t>
    </dgm:pt>
    <dgm:pt modelId="{F99E69B8-B0C7-47BA-A81A-450CE4F02C99}" type="sibTrans" cxnId="{3ABBDCEB-C621-4F23-858C-BA418EC14DBE}">
      <dgm:prSet/>
      <dgm:spPr/>
      <dgm:t>
        <a:bodyPr/>
        <a:lstStyle/>
        <a:p>
          <a:endParaRPr lang="en-US"/>
        </a:p>
      </dgm:t>
    </dgm:pt>
    <dgm:pt modelId="{68B7C233-7A5F-49D0-B942-63CCF47384E3}">
      <dgm:prSet/>
      <dgm:spPr/>
      <dgm:t>
        <a:bodyPr/>
        <a:lstStyle/>
        <a:p>
          <a:pPr>
            <a:defRPr b="1"/>
          </a:pPr>
          <a:r>
            <a:rPr lang="en-IN"/>
            <a:t>Windows 10 (Pro, Enterprise or Education) Version 15063 and above.</a:t>
          </a:r>
          <a:endParaRPr lang="en-US"/>
        </a:p>
      </dgm:t>
    </dgm:pt>
    <dgm:pt modelId="{D9330CC0-0EC0-4E6B-B602-8308F090D372}" type="parTrans" cxnId="{A4FA86C2-5662-4D52-A8BD-8DDA0DE28D0D}">
      <dgm:prSet/>
      <dgm:spPr/>
      <dgm:t>
        <a:bodyPr/>
        <a:lstStyle/>
        <a:p>
          <a:endParaRPr lang="en-US"/>
        </a:p>
      </dgm:t>
    </dgm:pt>
    <dgm:pt modelId="{B84F8E5F-1156-4408-9209-816286A7CA7D}" type="sibTrans" cxnId="{A4FA86C2-5662-4D52-A8BD-8DDA0DE28D0D}">
      <dgm:prSet/>
      <dgm:spPr/>
      <dgm:t>
        <a:bodyPr/>
        <a:lstStyle/>
        <a:p>
          <a:endParaRPr lang="en-US"/>
        </a:p>
      </dgm:t>
    </dgm:pt>
    <dgm:pt modelId="{717C1CC2-E5CB-4F9E-B15F-5FC0B74DFF26}">
      <dgm:prSet/>
      <dgm:spPr/>
      <dgm:t>
        <a:bodyPr/>
        <a:lstStyle/>
        <a:p>
          <a:pPr>
            <a:defRPr b="1"/>
          </a:pPr>
          <a:r>
            <a:rPr lang="en-IN"/>
            <a:t>H</a:t>
          </a:r>
          <a:r>
            <a:rPr lang="en-US"/>
            <a:t>yper-V and Containers Windows features must be enabled.</a:t>
          </a:r>
        </a:p>
      </dgm:t>
    </dgm:pt>
    <dgm:pt modelId="{FE6A0423-880E-4918-8AAC-47EDBCC836B3}" type="parTrans" cxnId="{73F2484C-1B14-4AD3-9B67-3B9E2FD78F80}">
      <dgm:prSet/>
      <dgm:spPr/>
      <dgm:t>
        <a:bodyPr/>
        <a:lstStyle/>
        <a:p>
          <a:endParaRPr lang="en-US"/>
        </a:p>
      </dgm:t>
    </dgm:pt>
    <dgm:pt modelId="{5BFF4481-1EE3-4409-B25A-21A3EE623A8D}" type="sibTrans" cxnId="{73F2484C-1B14-4AD3-9B67-3B9E2FD78F80}">
      <dgm:prSet/>
      <dgm:spPr/>
      <dgm:t>
        <a:bodyPr/>
        <a:lstStyle/>
        <a:p>
          <a:endParaRPr lang="en-US"/>
        </a:p>
      </dgm:t>
    </dgm:pt>
    <dgm:pt modelId="{5E5A05EC-DC7B-4120-A50F-F9D0891AA231}">
      <dgm:prSet/>
      <dgm:spPr/>
      <dgm:t>
        <a:bodyPr/>
        <a:lstStyle/>
        <a:p>
          <a:r>
            <a:rPr lang="en-US"/>
            <a:t>64-bit processor with SLAT (Intel i-Core Series).</a:t>
          </a:r>
        </a:p>
      </dgm:t>
    </dgm:pt>
    <dgm:pt modelId="{139D0BC6-F80F-44C8-B561-C3B3441267B8}" type="parTrans" cxnId="{5F2733EC-07D6-43AB-AE0B-A1815CF79580}">
      <dgm:prSet/>
      <dgm:spPr/>
      <dgm:t>
        <a:bodyPr/>
        <a:lstStyle/>
        <a:p>
          <a:endParaRPr lang="en-US"/>
        </a:p>
      </dgm:t>
    </dgm:pt>
    <dgm:pt modelId="{7F71EB77-6BC6-46E7-A506-987B1B089C7F}" type="sibTrans" cxnId="{5F2733EC-07D6-43AB-AE0B-A1815CF79580}">
      <dgm:prSet/>
      <dgm:spPr/>
      <dgm:t>
        <a:bodyPr/>
        <a:lstStyle/>
        <a:p>
          <a:endParaRPr lang="en-US"/>
        </a:p>
      </dgm:t>
    </dgm:pt>
    <dgm:pt modelId="{9A3B1182-AD9F-4770-BD77-AFF6B3417A7F}">
      <dgm:prSet/>
      <dgm:spPr/>
      <dgm:t>
        <a:bodyPr/>
        <a:lstStyle/>
        <a:p>
          <a:r>
            <a:rPr lang="en-US"/>
            <a:t>4 GB RAM.</a:t>
          </a:r>
        </a:p>
      </dgm:t>
    </dgm:pt>
    <dgm:pt modelId="{3CB2B2F3-9887-4C6B-8D34-B8125C091B24}" type="parTrans" cxnId="{EC0AD124-02D5-40BE-BB3E-2000384C7D5A}">
      <dgm:prSet/>
      <dgm:spPr/>
      <dgm:t>
        <a:bodyPr/>
        <a:lstStyle/>
        <a:p>
          <a:endParaRPr lang="en-US"/>
        </a:p>
      </dgm:t>
    </dgm:pt>
    <dgm:pt modelId="{68AC2C8A-CC7C-4C76-98FA-083FBFD555C7}" type="sibTrans" cxnId="{EC0AD124-02D5-40BE-BB3E-2000384C7D5A}">
      <dgm:prSet/>
      <dgm:spPr/>
      <dgm:t>
        <a:bodyPr/>
        <a:lstStyle/>
        <a:p>
          <a:endParaRPr lang="en-US"/>
        </a:p>
      </dgm:t>
    </dgm:pt>
    <dgm:pt modelId="{29B00644-5481-48CC-A7ED-45C8220272AF}">
      <dgm:prSet/>
      <dgm:spPr/>
      <dgm:t>
        <a:bodyPr/>
        <a:lstStyle/>
        <a:p>
          <a:r>
            <a:rPr lang="en-US"/>
            <a:t>Virtualization enabled in BIOS.</a:t>
          </a:r>
        </a:p>
      </dgm:t>
    </dgm:pt>
    <dgm:pt modelId="{28D88404-953F-4F54-A3BC-1ECE634330AD}" type="parTrans" cxnId="{5B3E1C77-2FBD-4C6A-B16D-C903CAFD80B9}">
      <dgm:prSet/>
      <dgm:spPr/>
      <dgm:t>
        <a:bodyPr/>
        <a:lstStyle/>
        <a:p>
          <a:endParaRPr lang="en-US"/>
        </a:p>
      </dgm:t>
    </dgm:pt>
    <dgm:pt modelId="{ED4D02B0-8791-4A95-8B39-457FAA906134}" type="sibTrans" cxnId="{5B3E1C77-2FBD-4C6A-B16D-C903CAFD80B9}">
      <dgm:prSet/>
      <dgm:spPr/>
      <dgm:t>
        <a:bodyPr/>
        <a:lstStyle/>
        <a:p>
          <a:endParaRPr lang="en-US"/>
        </a:p>
      </dgm:t>
    </dgm:pt>
    <dgm:pt modelId="{43971962-2BF7-42F8-BDBE-AE56C1219CBC}">
      <dgm:prSet/>
      <dgm:spPr/>
      <dgm:t>
        <a:bodyPr/>
        <a:lstStyle/>
        <a:p>
          <a:pPr>
            <a:defRPr b="1"/>
          </a:pPr>
          <a:r>
            <a:rPr lang="en-US"/>
            <a:t>https://www.docker.com/products/docker-desktop</a:t>
          </a:r>
        </a:p>
      </dgm:t>
    </dgm:pt>
    <dgm:pt modelId="{D58F38BA-AB1B-47F2-88EA-E81DE24190A3}" type="parTrans" cxnId="{5841DDF7-CB74-400F-9F86-EEBEDC76900F}">
      <dgm:prSet/>
      <dgm:spPr/>
      <dgm:t>
        <a:bodyPr/>
        <a:lstStyle/>
        <a:p>
          <a:endParaRPr lang="en-US"/>
        </a:p>
      </dgm:t>
    </dgm:pt>
    <dgm:pt modelId="{810EE8AA-2C2F-4238-8E4F-CC214301F9E3}" type="sibTrans" cxnId="{5841DDF7-CB74-400F-9F86-EEBEDC76900F}">
      <dgm:prSet/>
      <dgm:spPr/>
      <dgm:t>
        <a:bodyPr/>
        <a:lstStyle/>
        <a:p>
          <a:endParaRPr lang="en-US"/>
        </a:p>
      </dgm:t>
    </dgm:pt>
    <dgm:pt modelId="{32252606-1264-4E20-BD7A-2D6986BB2EF0}" type="pres">
      <dgm:prSet presAssocID="{B777C374-263D-4D32-B29B-D03B7E817FD1}" presName="root" presStyleCnt="0">
        <dgm:presLayoutVars>
          <dgm:dir/>
          <dgm:resizeHandles val="exact"/>
        </dgm:presLayoutVars>
      </dgm:prSet>
      <dgm:spPr/>
    </dgm:pt>
    <dgm:pt modelId="{24BB38BE-57A5-44F8-BA01-CDDBA2CC0606}" type="pres">
      <dgm:prSet presAssocID="{A3D427DA-7998-4E9E-90CF-AD03C9C1D847}" presName="compNode" presStyleCnt="0"/>
      <dgm:spPr/>
    </dgm:pt>
    <dgm:pt modelId="{D5C0D27C-0DA1-44D4-852C-3A2944ECDE15}" type="pres">
      <dgm:prSet presAssocID="{A3D427DA-7998-4E9E-90CF-AD03C9C1D84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1D12E1C4-1B04-4D02-8CA2-00194E5DA58E}" type="pres">
      <dgm:prSet presAssocID="{A3D427DA-7998-4E9E-90CF-AD03C9C1D847}" presName="iconSpace" presStyleCnt="0"/>
      <dgm:spPr/>
    </dgm:pt>
    <dgm:pt modelId="{872D60FD-EBD2-4DBB-A14E-6505E062CC85}" type="pres">
      <dgm:prSet presAssocID="{A3D427DA-7998-4E9E-90CF-AD03C9C1D847}" presName="parTx" presStyleLbl="revTx" presStyleIdx="0" presStyleCnt="8">
        <dgm:presLayoutVars>
          <dgm:chMax val="0"/>
          <dgm:chPref val="0"/>
        </dgm:presLayoutVars>
      </dgm:prSet>
      <dgm:spPr/>
    </dgm:pt>
    <dgm:pt modelId="{A48A9194-F34E-4FC2-A5F9-974BFFD360EA}" type="pres">
      <dgm:prSet presAssocID="{A3D427DA-7998-4E9E-90CF-AD03C9C1D847}" presName="txSpace" presStyleCnt="0"/>
      <dgm:spPr/>
    </dgm:pt>
    <dgm:pt modelId="{30661054-C394-4B2F-A2F3-7E9AE5E91583}" type="pres">
      <dgm:prSet presAssocID="{A3D427DA-7998-4E9E-90CF-AD03C9C1D847}" presName="desTx" presStyleLbl="revTx" presStyleIdx="1" presStyleCnt="8">
        <dgm:presLayoutVars/>
      </dgm:prSet>
      <dgm:spPr/>
    </dgm:pt>
    <dgm:pt modelId="{CE2CD776-3D47-459B-A367-CA554D354029}" type="pres">
      <dgm:prSet presAssocID="{F99E69B8-B0C7-47BA-A81A-450CE4F02C99}" presName="sibTrans" presStyleCnt="0"/>
      <dgm:spPr/>
    </dgm:pt>
    <dgm:pt modelId="{D32F0F36-D529-44E4-BBFE-2BF57678ADDB}" type="pres">
      <dgm:prSet presAssocID="{68B7C233-7A5F-49D0-B942-63CCF47384E3}" presName="compNode" presStyleCnt="0"/>
      <dgm:spPr/>
    </dgm:pt>
    <dgm:pt modelId="{F56E1935-4FF0-4442-BC73-042DBCA2E56D}" type="pres">
      <dgm:prSet presAssocID="{68B7C233-7A5F-49D0-B942-63CCF47384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E22AE5D-B18F-4A9B-A878-993981241267}" type="pres">
      <dgm:prSet presAssocID="{68B7C233-7A5F-49D0-B942-63CCF47384E3}" presName="iconSpace" presStyleCnt="0"/>
      <dgm:spPr/>
    </dgm:pt>
    <dgm:pt modelId="{3FDC5E7B-8A0C-4D6F-9861-25C1117B688E}" type="pres">
      <dgm:prSet presAssocID="{68B7C233-7A5F-49D0-B942-63CCF47384E3}" presName="parTx" presStyleLbl="revTx" presStyleIdx="2" presStyleCnt="8">
        <dgm:presLayoutVars>
          <dgm:chMax val="0"/>
          <dgm:chPref val="0"/>
        </dgm:presLayoutVars>
      </dgm:prSet>
      <dgm:spPr/>
    </dgm:pt>
    <dgm:pt modelId="{4F258BD3-1BA3-4D96-AF88-EBF961C5BEE3}" type="pres">
      <dgm:prSet presAssocID="{68B7C233-7A5F-49D0-B942-63CCF47384E3}" presName="txSpace" presStyleCnt="0"/>
      <dgm:spPr/>
    </dgm:pt>
    <dgm:pt modelId="{60BE2156-EBE5-45AA-8E58-4B55DD076A2F}" type="pres">
      <dgm:prSet presAssocID="{68B7C233-7A5F-49D0-B942-63CCF47384E3}" presName="desTx" presStyleLbl="revTx" presStyleIdx="3" presStyleCnt="8">
        <dgm:presLayoutVars/>
      </dgm:prSet>
      <dgm:spPr/>
    </dgm:pt>
    <dgm:pt modelId="{A6C7DF85-2EC4-44B6-85F0-7EC8CBF8547D}" type="pres">
      <dgm:prSet presAssocID="{B84F8E5F-1156-4408-9209-816286A7CA7D}" presName="sibTrans" presStyleCnt="0"/>
      <dgm:spPr/>
    </dgm:pt>
    <dgm:pt modelId="{A4DE8289-41EE-42FF-9E30-B8E74DC15D91}" type="pres">
      <dgm:prSet presAssocID="{717C1CC2-E5CB-4F9E-B15F-5FC0B74DFF26}" presName="compNode" presStyleCnt="0"/>
      <dgm:spPr/>
    </dgm:pt>
    <dgm:pt modelId="{48C2C766-D108-4323-BDAC-85D97A66B3B6}" type="pres">
      <dgm:prSet presAssocID="{717C1CC2-E5CB-4F9E-B15F-5FC0B74DFF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4832468-9DFB-4EA3-B41C-7C1B3EBD12E8}" type="pres">
      <dgm:prSet presAssocID="{717C1CC2-E5CB-4F9E-B15F-5FC0B74DFF26}" presName="iconSpace" presStyleCnt="0"/>
      <dgm:spPr/>
    </dgm:pt>
    <dgm:pt modelId="{05372ACA-0EC7-4BA0-B5E8-B48607600E2E}" type="pres">
      <dgm:prSet presAssocID="{717C1CC2-E5CB-4F9E-B15F-5FC0B74DFF26}" presName="parTx" presStyleLbl="revTx" presStyleIdx="4" presStyleCnt="8">
        <dgm:presLayoutVars>
          <dgm:chMax val="0"/>
          <dgm:chPref val="0"/>
        </dgm:presLayoutVars>
      </dgm:prSet>
      <dgm:spPr/>
    </dgm:pt>
    <dgm:pt modelId="{6A659D20-501D-4222-990E-C5374DE9F581}" type="pres">
      <dgm:prSet presAssocID="{717C1CC2-E5CB-4F9E-B15F-5FC0B74DFF26}" presName="txSpace" presStyleCnt="0"/>
      <dgm:spPr/>
    </dgm:pt>
    <dgm:pt modelId="{204132BF-DC3E-470A-8704-DD4DA316A446}" type="pres">
      <dgm:prSet presAssocID="{717C1CC2-E5CB-4F9E-B15F-5FC0B74DFF26}" presName="desTx" presStyleLbl="revTx" presStyleIdx="5" presStyleCnt="8">
        <dgm:presLayoutVars/>
      </dgm:prSet>
      <dgm:spPr/>
    </dgm:pt>
    <dgm:pt modelId="{B462018F-F88C-46CA-8C7E-8EC490DA28B8}" type="pres">
      <dgm:prSet presAssocID="{5BFF4481-1EE3-4409-B25A-21A3EE623A8D}" presName="sibTrans" presStyleCnt="0"/>
      <dgm:spPr/>
    </dgm:pt>
    <dgm:pt modelId="{A8AD3EEB-BB09-4FFA-BCE4-2EB671A2D0F8}" type="pres">
      <dgm:prSet presAssocID="{43971962-2BF7-42F8-BDBE-AE56C1219CBC}" presName="compNode" presStyleCnt="0"/>
      <dgm:spPr/>
    </dgm:pt>
    <dgm:pt modelId="{2DF8267B-87BB-4AA2-98DD-63504C3DC190}" type="pres">
      <dgm:prSet presAssocID="{43971962-2BF7-42F8-BDBE-AE56C1219C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53B8326-3ED4-42AF-AD11-E963ED02F972}" type="pres">
      <dgm:prSet presAssocID="{43971962-2BF7-42F8-BDBE-AE56C1219CBC}" presName="iconSpace" presStyleCnt="0"/>
      <dgm:spPr/>
    </dgm:pt>
    <dgm:pt modelId="{3F5E9095-FEF2-4CEA-8E61-BD53D703EFFC}" type="pres">
      <dgm:prSet presAssocID="{43971962-2BF7-42F8-BDBE-AE56C1219CBC}" presName="parTx" presStyleLbl="revTx" presStyleIdx="6" presStyleCnt="8">
        <dgm:presLayoutVars>
          <dgm:chMax val="0"/>
          <dgm:chPref val="0"/>
        </dgm:presLayoutVars>
      </dgm:prSet>
      <dgm:spPr/>
    </dgm:pt>
    <dgm:pt modelId="{DF0F0B32-DE52-4AC1-AE75-88BCC46A2A5B}" type="pres">
      <dgm:prSet presAssocID="{43971962-2BF7-42F8-BDBE-AE56C1219CBC}" presName="txSpace" presStyleCnt="0"/>
      <dgm:spPr/>
    </dgm:pt>
    <dgm:pt modelId="{511019C6-43D3-474F-9677-08EC78C40C5D}" type="pres">
      <dgm:prSet presAssocID="{43971962-2BF7-42F8-BDBE-AE56C1219CBC}" presName="desTx" presStyleLbl="revTx" presStyleIdx="7" presStyleCnt="8">
        <dgm:presLayoutVars/>
      </dgm:prSet>
      <dgm:spPr/>
    </dgm:pt>
  </dgm:ptLst>
  <dgm:cxnLst>
    <dgm:cxn modelId="{EC0AD124-02D5-40BE-BB3E-2000384C7D5A}" srcId="{717C1CC2-E5CB-4F9E-B15F-5FC0B74DFF26}" destId="{9A3B1182-AD9F-4770-BD77-AFF6B3417A7F}" srcOrd="1" destOrd="0" parTransId="{3CB2B2F3-9887-4C6B-8D34-B8125C091B24}" sibTransId="{68AC2C8A-CC7C-4C76-98FA-083FBFD555C7}"/>
    <dgm:cxn modelId="{9467385B-87B5-43FF-994C-5629C31272E8}" type="presOf" srcId="{A3D427DA-7998-4E9E-90CF-AD03C9C1D847}" destId="{872D60FD-EBD2-4DBB-A14E-6505E062CC85}" srcOrd="0" destOrd="0" presId="urn:microsoft.com/office/officeart/2018/2/layout/IconLabelDescriptionList"/>
    <dgm:cxn modelId="{77581543-7620-407E-A683-A3412F363E21}" type="presOf" srcId="{29B00644-5481-48CC-A7ED-45C8220272AF}" destId="{204132BF-DC3E-470A-8704-DD4DA316A446}" srcOrd="0" destOrd="2" presId="urn:microsoft.com/office/officeart/2018/2/layout/IconLabelDescriptionList"/>
    <dgm:cxn modelId="{5DCAAD43-22A2-45FD-9359-FA83672ABD95}" type="presOf" srcId="{43971962-2BF7-42F8-BDBE-AE56C1219CBC}" destId="{3F5E9095-FEF2-4CEA-8E61-BD53D703EFFC}" srcOrd="0" destOrd="0" presId="urn:microsoft.com/office/officeart/2018/2/layout/IconLabelDescriptionList"/>
    <dgm:cxn modelId="{73F2484C-1B14-4AD3-9B67-3B9E2FD78F80}" srcId="{B777C374-263D-4D32-B29B-D03B7E817FD1}" destId="{717C1CC2-E5CB-4F9E-B15F-5FC0B74DFF26}" srcOrd="2" destOrd="0" parTransId="{FE6A0423-880E-4918-8AAC-47EDBCC836B3}" sibTransId="{5BFF4481-1EE3-4409-B25A-21A3EE623A8D}"/>
    <dgm:cxn modelId="{5B3E1C77-2FBD-4C6A-B16D-C903CAFD80B9}" srcId="{717C1CC2-E5CB-4F9E-B15F-5FC0B74DFF26}" destId="{29B00644-5481-48CC-A7ED-45C8220272AF}" srcOrd="2" destOrd="0" parTransId="{28D88404-953F-4F54-A3BC-1ECE634330AD}" sibTransId="{ED4D02B0-8791-4A95-8B39-457FAA906134}"/>
    <dgm:cxn modelId="{E9C8E990-47A9-443F-89C2-96272F90EA72}" type="presOf" srcId="{9A3B1182-AD9F-4770-BD77-AFF6B3417A7F}" destId="{204132BF-DC3E-470A-8704-DD4DA316A446}" srcOrd="0" destOrd="1" presId="urn:microsoft.com/office/officeart/2018/2/layout/IconLabelDescriptionList"/>
    <dgm:cxn modelId="{3737A899-8A32-42FD-B8B5-4D030140E2AF}" type="presOf" srcId="{717C1CC2-E5CB-4F9E-B15F-5FC0B74DFF26}" destId="{05372ACA-0EC7-4BA0-B5E8-B48607600E2E}" srcOrd="0" destOrd="0" presId="urn:microsoft.com/office/officeart/2018/2/layout/IconLabelDescriptionList"/>
    <dgm:cxn modelId="{63CCF4B9-F155-44CE-8312-A012B47BB5E2}" type="presOf" srcId="{68B7C233-7A5F-49D0-B942-63CCF47384E3}" destId="{3FDC5E7B-8A0C-4D6F-9861-25C1117B688E}" srcOrd="0" destOrd="0" presId="urn:microsoft.com/office/officeart/2018/2/layout/IconLabelDescriptionList"/>
    <dgm:cxn modelId="{A4FA86C2-5662-4D52-A8BD-8DDA0DE28D0D}" srcId="{B777C374-263D-4D32-B29B-D03B7E817FD1}" destId="{68B7C233-7A5F-49D0-B942-63CCF47384E3}" srcOrd="1" destOrd="0" parTransId="{D9330CC0-0EC0-4E6B-B602-8308F090D372}" sibTransId="{B84F8E5F-1156-4408-9209-816286A7CA7D}"/>
    <dgm:cxn modelId="{D159DAE4-BE3E-48A0-8CF3-E55A5FB986B6}" type="presOf" srcId="{B777C374-263D-4D32-B29B-D03B7E817FD1}" destId="{32252606-1264-4E20-BD7A-2D6986BB2EF0}" srcOrd="0" destOrd="0" presId="urn:microsoft.com/office/officeart/2018/2/layout/IconLabelDescriptionList"/>
    <dgm:cxn modelId="{3ABBDCEB-C621-4F23-858C-BA418EC14DBE}" srcId="{B777C374-263D-4D32-B29B-D03B7E817FD1}" destId="{A3D427DA-7998-4E9E-90CF-AD03C9C1D847}" srcOrd="0" destOrd="0" parTransId="{0D38F484-BC2C-47A3-9271-5B6859EA5B71}" sibTransId="{F99E69B8-B0C7-47BA-A81A-450CE4F02C99}"/>
    <dgm:cxn modelId="{5F2733EC-07D6-43AB-AE0B-A1815CF79580}" srcId="{717C1CC2-E5CB-4F9E-B15F-5FC0B74DFF26}" destId="{5E5A05EC-DC7B-4120-A50F-F9D0891AA231}" srcOrd="0" destOrd="0" parTransId="{139D0BC6-F80F-44C8-B561-C3B3441267B8}" sibTransId="{7F71EB77-6BC6-46E7-A506-987B1B089C7F}"/>
    <dgm:cxn modelId="{5841DDF7-CB74-400F-9F86-EEBEDC76900F}" srcId="{B777C374-263D-4D32-B29B-D03B7E817FD1}" destId="{43971962-2BF7-42F8-BDBE-AE56C1219CBC}" srcOrd="3" destOrd="0" parTransId="{D58F38BA-AB1B-47F2-88EA-E81DE24190A3}" sibTransId="{810EE8AA-2C2F-4238-8E4F-CC214301F9E3}"/>
    <dgm:cxn modelId="{B0286DFC-6DFD-4842-933B-ED3DA365C7A0}" type="presOf" srcId="{5E5A05EC-DC7B-4120-A50F-F9D0891AA231}" destId="{204132BF-DC3E-470A-8704-DD4DA316A446}" srcOrd="0" destOrd="0" presId="urn:microsoft.com/office/officeart/2018/2/layout/IconLabelDescriptionList"/>
    <dgm:cxn modelId="{69E9AF22-0B0D-4389-9820-76CA9D517DE5}" type="presParOf" srcId="{32252606-1264-4E20-BD7A-2D6986BB2EF0}" destId="{24BB38BE-57A5-44F8-BA01-CDDBA2CC0606}" srcOrd="0" destOrd="0" presId="urn:microsoft.com/office/officeart/2018/2/layout/IconLabelDescriptionList"/>
    <dgm:cxn modelId="{A076167F-9605-44BD-B506-28C0B66B2A6A}" type="presParOf" srcId="{24BB38BE-57A5-44F8-BA01-CDDBA2CC0606}" destId="{D5C0D27C-0DA1-44D4-852C-3A2944ECDE15}" srcOrd="0" destOrd="0" presId="urn:microsoft.com/office/officeart/2018/2/layout/IconLabelDescriptionList"/>
    <dgm:cxn modelId="{E86B6D5E-A783-45E6-A00E-94484C1AC2D4}" type="presParOf" srcId="{24BB38BE-57A5-44F8-BA01-CDDBA2CC0606}" destId="{1D12E1C4-1B04-4D02-8CA2-00194E5DA58E}" srcOrd="1" destOrd="0" presId="urn:microsoft.com/office/officeart/2018/2/layout/IconLabelDescriptionList"/>
    <dgm:cxn modelId="{BEB74DA5-80E2-42A2-9862-7E2694EF9D60}" type="presParOf" srcId="{24BB38BE-57A5-44F8-BA01-CDDBA2CC0606}" destId="{872D60FD-EBD2-4DBB-A14E-6505E062CC85}" srcOrd="2" destOrd="0" presId="urn:microsoft.com/office/officeart/2018/2/layout/IconLabelDescriptionList"/>
    <dgm:cxn modelId="{482F68AF-4AFA-4597-8048-9A7C15F432AB}" type="presParOf" srcId="{24BB38BE-57A5-44F8-BA01-CDDBA2CC0606}" destId="{A48A9194-F34E-4FC2-A5F9-974BFFD360EA}" srcOrd="3" destOrd="0" presId="urn:microsoft.com/office/officeart/2018/2/layout/IconLabelDescriptionList"/>
    <dgm:cxn modelId="{33016BCD-9300-4AD4-8DEE-6CF3ABECB725}" type="presParOf" srcId="{24BB38BE-57A5-44F8-BA01-CDDBA2CC0606}" destId="{30661054-C394-4B2F-A2F3-7E9AE5E91583}" srcOrd="4" destOrd="0" presId="urn:microsoft.com/office/officeart/2018/2/layout/IconLabelDescriptionList"/>
    <dgm:cxn modelId="{85836CBB-9D6F-44E7-B11D-A90D0BBF35B2}" type="presParOf" srcId="{32252606-1264-4E20-BD7A-2D6986BB2EF0}" destId="{CE2CD776-3D47-459B-A367-CA554D354029}" srcOrd="1" destOrd="0" presId="urn:microsoft.com/office/officeart/2018/2/layout/IconLabelDescriptionList"/>
    <dgm:cxn modelId="{52D998DB-3F3F-41A0-BA87-D05210BEADE1}" type="presParOf" srcId="{32252606-1264-4E20-BD7A-2D6986BB2EF0}" destId="{D32F0F36-D529-44E4-BBFE-2BF57678ADDB}" srcOrd="2" destOrd="0" presId="urn:microsoft.com/office/officeart/2018/2/layout/IconLabelDescriptionList"/>
    <dgm:cxn modelId="{21F11663-06CC-4121-AEB9-CA9C977C615B}" type="presParOf" srcId="{D32F0F36-D529-44E4-BBFE-2BF57678ADDB}" destId="{F56E1935-4FF0-4442-BC73-042DBCA2E56D}" srcOrd="0" destOrd="0" presId="urn:microsoft.com/office/officeart/2018/2/layout/IconLabelDescriptionList"/>
    <dgm:cxn modelId="{E5FE2E5E-3EA2-4FCB-B19D-50BD87A79176}" type="presParOf" srcId="{D32F0F36-D529-44E4-BBFE-2BF57678ADDB}" destId="{7E22AE5D-B18F-4A9B-A878-993981241267}" srcOrd="1" destOrd="0" presId="urn:microsoft.com/office/officeart/2018/2/layout/IconLabelDescriptionList"/>
    <dgm:cxn modelId="{542D3024-447D-486C-B409-4DE94F9ED1DD}" type="presParOf" srcId="{D32F0F36-D529-44E4-BBFE-2BF57678ADDB}" destId="{3FDC5E7B-8A0C-4D6F-9861-25C1117B688E}" srcOrd="2" destOrd="0" presId="urn:microsoft.com/office/officeart/2018/2/layout/IconLabelDescriptionList"/>
    <dgm:cxn modelId="{D4A4C78F-8D4A-4C48-BF43-FAD151819963}" type="presParOf" srcId="{D32F0F36-D529-44E4-BBFE-2BF57678ADDB}" destId="{4F258BD3-1BA3-4D96-AF88-EBF961C5BEE3}" srcOrd="3" destOrd="0" presId="urn:microsoft.com/office/officeart/2018/2/layout/IconLabelDescriptionList"/>
    <dgm:cxn modelId="{EA174E82-81B5-478E-8426-2E084D8C7470}" type="presParOf" srcId="{D32F0F36-D529-44E4-BBFE-2BF57678ADDB}" destId="{60BE2156-EBE5-45AA-8E58-4B55DD076A2F}" srcOrd="4" destOrd="0" presId="urn:microsoft.com/office/officeart/2018/2/layout/IconLabelDescriptionList"/>
    <dgm:cxn modelId="{53C7101B-CBC5-4E52-80FE-962CA7B0BB9B}" type="presParOf" srcId="{32252606-1264-4E20-BD7A-2D6986BB2EF0}" destId="{A6C7DF85-2EC4-44B6-85F0-7EC8CBF8547D}" srcOrd="3" destOrd="0" presId="urn:microsoft.com/office/officeart/2018/2/layout/IconLabelDescriptionList"/>
    <dgm:cxn modelId="{49FEFF96-1DE7-426E-8A0A-3FDC7FA5621D}" type="presParOf" srcId="{32252606-1264-4E20-BD7A-2D6986BB2EF0}" destId="{A4DE8289-41EE-42FF-9E30-B8E74DC15D91}" srcOrd="4" destOrd="0" presId="urn:microsoft.com/office/officeart/2018/2/layout/IconLabelDescriptionList"/>
    <dgm:cxn modelId="{45CAB766-4CB7-4D4A-93DC-4EFF00199CE2}" type="presParOf" srcId="{A4DE8289-41EE-42FF-9E30-B8E74DC15D91}" destId="{48C2C766-D108-4323-BDAC-85D97A66B3B6}" srcOrd="0" destOrd="0" presId="urn:microsoft.com/office/officeart/2018/2/layout/IconLabelDescriptionList"/>
    <dgm:cxn modelId="{5F7BA26B-7F0B-4A83-A48E-A4D57052CAA9}" type="presParOf" srcId="{A4DE8289-41EE-42FF-9E30-B8E74DC15D91}" destId="{04832468-9DFB-4EA3-B41C-7C1B3EBD12E8}" srcOrd="1" destOrd="0" presId="urn:microsoft.com/office/officeart/2018/2/layout/IconLabelDescriptionList"/>
    <dgm:cxn modelId="{87C80ABF-A539-4C5E-96B2-36E3BD6FDFFC}" type="presParOf" srcId="{A4DE8289-41EE-42FF-9E30-B8E74DC15D91}" destId="{05372ACA-0EC7-4BA0-B5E8-B48607600E2E}" srcOrd="2" destOrd="0" presId="urn:microsoft.com/office/officeart/2018/2/layout/IconLabelDescriptionList"/>
    <dgm:cxn modelId="{E48D2230-11DF-4C3F-8A37-5AE4D025CB43}" type="presParOf" srcId="{A4DE8289-41EE-42FF-9E30-B8E74DC15D91}" destId="{6A659D20-501D-4222-990E-C5374DE9F581}" srcOrd="3" destOrd="0" presId="urn:microsoft.com/office/officeart/2018/2/layout/IconLabelDescriptionList"/>
    <dgm:cxn modelId="{25A29AF5-47AD-47C7-9C1C-0F92BE60A9C1}" type="presParOf" srcId="{A4DE8289-41EE-42FF-9E30-B8E74DC15D91}" destId="{204132BF-DC3E-470A-8704-DD4DA316A446}" srcOrd="4" destOrd="0" presId="urn:microsoft.com/office/officeart/2018/2/layout/IconLabelDescriptionList"/>
    <dgm:cxn modelId="{86A1A3DE-875F-4189-BE81-AC1504D37792}" type="presParOf" srcId="{32252606-1264-4E20-BD7A-2D6986BB2EF0}" destId="{B462018F-F88C-46CA-8C7E-8EC490DA28B8}" srcOrd="5" destOrd="0" presId="urn:microsoft.com/office/officeart/2018/2/layout/IconLabelDescriptionList"/>
    <dgm:cxn modelId="{5C85DAFB-054A-460D-AA4F-AC5E0698F03D}" type="presParOf" srcId="{32252606-1264-4E20-BD7A-2D6986BB2EF0}" destId="{A8AD3EEB-BB09-4FFA-BCE4-2EB671A2D0F8}" srcOrd="6" destOrd="0" presId="urn:microsoft.com/office/officeart/2018/2/layout/IconLabelDescriptionList"/>
    <dgm:cxn modelId="{98CF3DCB-F03C-423C-BE58-CBAA83D64377}" type="presParOf" srcId="{A8AD3EEB-BB09-4FFA-BCE4-2EB671A2D0F8}" destId="{2DF8267B-87BB-4AA2-98DD-63504C3DC190}" srcOrd="0" destOrd="0" presId="urn:microsoft.com/office/officeart/2018/2/layout/IconLabelDescriptionList"/>
    <dgm:cxn modelId="{7E5C936D-0BB4-492F-9226-B7CF7AD95277}" type="presParOf" srcId="{A8AD3EEB-BB09-4FFA-BCE4-2EB671A2D0F8}" destId="{053B8326-3ED4-42AF-AD11-E963ED02F972}" srcOrd="1" destOrd="0" presId="urn:microsoft.com/office/officeart/2018/2/layout/IconLabelDescriptionList"/>
    <dgm:cxn modelId="{014CADE1-B39A-4D9D-BDCA-CFFC8F1C4D79}" type="presParOf" srcId="{A8AD3EEB-BB09-4FFA-BCE4-2EB671A2D0F8}" destId="{3F5E9095-FEF2-4CEA-8E61-BD53D703EFFC}" srcOrd="2" destOrd="0" presId="urn:microsoft.com/office/officeart/2018/2/layout/IconLabelDescriptionList"/>
    <dgm:cxn modelId="{C2943B15-FACA-4417-9F5D-06BFCB9CA4A2}" type="presParOf" srcId="{A8AD3EEB-BB09-4FFA-BCE4-2EB671A2D0F8}" destId="{DF0F0B32-DE52-4AC1-AE75-88BCC46A2A5B}" srcOrd="3" destOrd="0" presId="urn:microsoft.com/office/officeart/2018/2/layout/IconLabelDescriptionList"/>
    <dgm:cxn modelId="{F99CC194-7FF7-4DA8-86C8-A63578984A13}" type="presParOf" srcId="{A8AD3EEB-BB09-4FFA-BCE4-2EB671A2D0F8}" destId="{511019C6-43D3-474F-9677-08EC78C40C5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6CE545-2EFE-4F02-8EF8-B7716864515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83BF5C4-D5A2-4BBE-880F-0D65E9A3E3D7}">
      <dgm:prSet/>
      <dgm:spPr/>
      <dgm:t>
        <a:bodyPr/>
        <a:lstStyle/>
        <a:p>
          <a:r>
            <a:rPr lang="en-IN"/>
            <a:t>Docker version</a:t>
          </a:r>
          <a:endParaRPr lang="en-US"/>
        </a:p>
      </dgm:t>
    </dgm:pt>
    <dgm:pt modelId="{3F22B0F1-E485-4F28-AD78-8697650BEF14}" type="parTrans" cxnId="{4620CFE2-C184-415E-A6AF-BF083798FB07}">
      <dgm:prSet/>
      <dgm:spPr/>
      <dgm:t>
        <a:bodyPr/>
        <a:lstStyle/>
        <a:p>
          <a:endParaRPr lang="en-US"/>
        </a:p>
      </dgm:t>
    </dgm:pt>
    <dgm:pt modelId="{9F912531-6464-469B-9ED5-F62C7D591CCD}" type="sibTrans" cxnId="{4620CFE2-C184-415E-A6AF-BF083798FB07}">
      <dgm:prSet/>
      <dgm:spPr/>
      <dgm:t>
        <a:bodyPr/>
        <a:lstStyle/>
        <a:p>
          <a:endParaRPr lang="en-US"/>
        </a:p>
      </dgm:t>
    </dgm:pt>
    <dgm:pt modelId="{C3569D05-8F08-4960-A925-57552B7BC606}">
      <dgm:prSet/>
      <dgm:spPr/>
      <dgm:t>
        <a:bodyPr/>
        <a:lstStyle/>
        <a:p>
          <a:r>
            <a:rPr lang="en-IN"/>
            <a:t>Docker pull mcr.microsoft.com/windows/servercore/iis</a:t>
          </a:r>
          <a:endParaRPr lang="en-US"/>
        </a:p>
      </dgm:t>
    </dgm:pt>
    <dgm:pt modelId="{4678A0A8-0CC8-4892-AFC3-F41EC36E430E}" type="parTrans" cxnId="{5C50F8A4-5B87-440C-99E4-5DC5FF1F765D}">
      <dgm:prSet/>
      <dgm:spPr/>
      <dgm:t>
        <a:bodyPr/>
        <a:lstStyle/>
        <a:p>
          <a:endParaRPr lang="en-US"/>
        </a:p>
      </dgm:t>
    </dgm:pt>
    <dgm:pt modelId="{CEF91F10-6B8B-4250-8B8A-9CE0D468CBD3}" type="sibTrans" cxnId="{5C50F8A4-5B87-440C-99E4-5DC5FF1F765D}">
      <dgm:prSet/>
      <dgm:spPr/>
      <dgm:t>
        <a:bodyPr/>
        <a:lstStyle/>
        <a:p>
          <a:endParaRPr lang="en-US"/>
        </a:p>
      </dgm:t>
    </dgm:pt>
    <dgm:pt modelId="{1AD44FC1-401F-42A6-AA20-66B92D3F0303}">
      <dgm:prSet/>
      <dgm:spPr/>
      <dgm:t>
        <a:bodyPr/>
        <a:lstStyle/>
        <a:p>
          <a:r>
            <a:rPr lang="en-IN"/>
            <a:t>Docker images ls –a</a:t>
          </a:r>
          <a:endParaRPr lang="en-US"/>
        </a:p>
      </dgm:t>
    </dgm:pt>
    <dgm:pt modelId="{BE24B231-4F8D-49F9-9920-0CF04F1F8E7F}" type="parTrans" cxnId="{DB5D7893-EECC-4FA6-AB4C-78946598867B}">
      <dgm:prSet/>
      <dgm:spPr/>
      <dgm:t>
        <a:bodyPr/>
        <a:lstStyle/>
        <a:p>
          <a:endParaRPr lang="en-US"/>
        </a:p>
      </dgm:t>
    </dgm:pt>
    <dgm:pt modelId="{D7DEAB85-79B5-4476-9A44-BCBF0CF27854}" type="sibTrans" cxnId="{DB5D7893-EECC-4FA6-AB4C-78946598867B}">
      <dgm:prSet/>
      <dgm:spPr/>
      <dgm:t>
        <a:bodyPr/>
        <a:lstStyle/>
        <a:p>
          <a:endParaRPr lang="en-US"/>
        </a:p>
      </dgm:t>
    </dgm:pt>
    <dgm:pt modelId="{AF83897C-760F-4B8D-80E5-BC5526C31DAC}">
      <dgm:prSet/>
      <dgm:spPr/>
      <dgm:t>
        <a:bodyPr/>
        <a:lstStyle/>
        <a:p>
          <a:r>
            <a:rPr lang="en-IN"/>
            <a:t>Docker container run -d -p 8080:80 --name win-container mcr.microsoft.com/windows/servercore/iis</a:t>
          </a:r>
          <a:endParaRPr lang="en-US"/>
        </a:p>
      </dgm:t>
    </dgm:pt>
    <dgm:pt modelId="{E0B2CCA5-21BD-479E-84B5-D511FBBE6CC4}" type="parTrans" cxnId="{6FA5F067-EA88-4ECB-9BA9-EF08655C6860}">
      <dgm:prSet/>
      <dgm:spPr/>
      <dgm:t>
        <a:bodyPr/>
        <a:lstStyle/>
        <a:p>
          <a:endParaRPr lang="en-US"/>
        </a:p>
      </dgm:t>
    </dgm:pt>
    <dgm:pt modelId="{9115AA21-F1B8-49C8-BFAF-FC45356152ED}" type="sibTrans" cxnId="{6FA5F067-EA88-4ECB-9BA9-EF08655C6860}">
      <dgm:prSet/>
      <dgm:spPr/>
      <dgm:t>
        <a:bodyPr/>
        <a:lstStyle/>
        <a:p>
          <a:endParaRPr lang="en-US"/>
        </a:p>
      </dgm:t>
    </dgm:pt>
    <dgm:pt modelId="{89B64C7F-A0CC-4419-BDF5-1C1AA6A08529}">
      <dgm:prSet/>
      <dgm:spPr/>
      <dgm:t>
        <a:bodyPr/>
        <a:lstStyle/>
        <a:p>
          <a:r>
            <a:rPr lang="en-IN"/>
            <a:t>Docker container run -it –name powershell-container mcr.microsoft.com/powershell pwsh.exe</a:t>
          </a:r>
          <a:endParaRPr lang="en-US"/>
        </a:p>
      </dgm:t>
    </dgm:pt>
    <dgm:pt modelId="{8A3F3EE8-AC3B-49F6-B653-F23FD96DA6DD}" type="parTrans" cxnId="{4290D9F2-9302-4709-8539-56B22BA872A8}">
      <dgm:prSet/>
      <dgm:spPr/>
      <dgm:t>
        <a:bodyPr/>
        <a:lstStyle/>
        <a:p>
          <a:endParaRPr lang="en-US"/>
        </a:p>
      </dgm:t>
    </dgm:pt>
    <dgm:pt modelId="{91180236-5BC7-42F1-805D-73FD328C414F}" type="sibTrans" cxnId="{4290D9F2-9302-4709-8539-56B22BA872A8}">
      <dgm:prSet/>
      <dgm:spPr/>
      <dgm:t>
        <a:bodyPr/>
        <a:lstStyle/>
        <a:p>
          <a:endParaRPr lang="en-US"/>
        </a:p>
      </dgm:t>
    </dgm:pt>
    <dgm:pt modelId="{E222C73B-48F6-42D4-8309-2291E6BDEC7D}">
      <dgm:prSet/>
      <dgm:spPr/>
      <dgm:t>
        <a:bodyPr/>
        <a:lstStyle/>
        <a:p>
          <a:r>
            <a:rPr lang="en-IN"/>
            <a:t>"C:\Program Files\Docker\Docker\DockerCli.exe –SwitchLinuxEngine“</a:t>
          </a:r>
          <a:endParaRPr lang="en-US"/>
        </a:p>
      </dgm:t>
    </dgm:pt>
    <dgm:pt modelId="{3DA1C079-6AFD-44D2-9BDE-75B6ED8E095A}" type="parTrans" cxnId="{DC3BFE38-17F1-45EE-94F1-D8DE4EECB658}">
      <dgm:prSet/>
      <dgm:spPr/>
      <dgm:t>
        <a:bodyPr/>
        <a:lstStyle/>
        <a:p>
          <a:endParaRPr lang="en-US"/>
        </a:p>
      </dgm:t>
    </dgm:pt>
    <dgm:pt modelId="{425F1131-1A76-49AE-896A-EF53C05026A1}" type="sibTrans" cxnId="{DC3BFE38-17F1-45EE-94F1-D8DE4EECB658}">
      <dgm:prSet/>
      <dgm:spPr/>
      <dgm:t>
        <a:bodyPr/>
        <a:lstStyle/>
        <a:p>
          <a:endParaRPr lang="en-US"/>
        </a:p>
      </dgm:t>
    </dgm:pt>
    <dgm:pt modelId="{53127722-B995-4CDF-A992-1AD37B9A51AB}">
      <dgm:prSet/>
      <dgm:spPr/>
      <dgm:t>
        <a:bodyPr/>
        <a:lstStyle/>
        <a:p>
          <a:r>
            <a:rPr lang="en-IN"/>
            <a:t>Docker image ls –a</a:t>
          </a:r>
          <a:endParaRPr lang="en-US"/>
        </a:p>
      </dgm:t>
    </dgm:pt>
    <dgm:pt modelId="{72E655AB-00CA-43C9-BE3A-AD5A70FA14B9}" type="parTrans" cxnId="{BA9ED4A1-0C94-41EB-B939-5940DB58BE52}">
      <dgm:prSet/>
      <dgm:spPr/>
      <dgm:t>
        <a:bodyPr/>
        <a:lstStyle/>
        <a:p>
          <a:endParaRPr lang="en-US"/>
        </a:p>
      </dgm:t>
    </dgm:pt>
    <dgm:pt modelId="{4F18E76E-8F79-4E61-A763-994370BB6055}" type="sibTrans" cxnId="{BA9ED4A1-0C94-41EB-B939-5940DB58BE52}">
      <dgm:prSet/>
      <dgm:spPr/>
      <dgm:t>
        <a:bodyPr/>
        <a:lstStyle/>
        <a:p>
          <a:endParaRPr lang="en-US"/>
        </a:p>
      </dgm:t>
    </dgm:pt>
    <dgm:pt modelId="{42DE9AC6-9097-48E2-92B8-3C6D73E83915}">
      <dgm:prSet/>
      <dgm:spPr/>
      <dgm:t>
        <a:bodyPr/>
        <a:lstStyle/>
        <a:p>
          <a:r>
            <a:rPr lang="en-IN"/>
            <a:t>Docker pull nginx</a:t>
          </a:r>
          <a:endParaRPr lang="en-US"/>
        </a:p>
      </dgm:t>
    </dgm:pt>
    <dgm:pt modelId="{F3C1875D-924B-464C-950F-FEDDDA5E2665}" type="parTrans" cxnId="{998322A3-BF7C-46D3-8823-D96964376EA0}">
      <dgm:prSet/>
      <dgm:spPr/>
      <dgm:t>
        <a:bodyPr/>
        <a:lstStyle/>
        <a:p>
          <a:endParaRPr lang="en-US"/>
        </a:p>
      </dgm:t>
    </dgm:pt>
    <dgm:pt modelId="{129A9AE8-55ED-4EC2-B354-FDDB70FB08F8}" type="sibTrans" cxnId="{998322A3-BF7C-46D3-8823-D96964376EA0}">
      <dgm:prSet/>
      <dgm:spPr/>
      <dgm:t>
        <a:bodyPr/>
        <a:lstStyle/>
        <a:p>
          <a:endParaRPr lang="en-US"/>
        </a:p>
      </dgm:t>
    </dgm:pt>
    <dgm:pt modelId="{C33B914D-AFCD-4E57-B6AA-D68D3124CC59}">
      <dgm:prSet/>
      <dgm:spPr/>
      <dgm:t>
        <a:bodyPr/>
        <a:lstStyle/>
        <a:p>
          <a:r>
            <a:rPr lang="en-IN"/>
            <a:t>Docker container run -d -p 8081:80 --name linux-container nginx</a:t>
          </a:r>
          <a:endParaRPr lang="en-US"/>
        </a:p>
      </dgm:t>
    </dgm:pt>
    <dgm:pt modelId="{F4850350-5F2F-4CDF-981E-D4795435A2D7}" type="parTrans" cxnId="{A7690C2A-3FE8-4CC7-BBFF-BCE1812BF79F}">
      <dgm:prSet/>
      <dgm:spPr/>
      <dgm:t>
        <a:bodyPr/>
        <a:lstStyle/>
        <a:p>
          <a:endParaRPr lang="en-US"/>
        </a:p>
      </dgm:t>
    </dgm:pt>
    <dgm:pt modelId="{16F0D20B-91AF-43A0-B1AB-61B8FA025842}" type="sibTrans" cxnId="{A7690C2A-3FE8-4CC7-BBFF-BCE1812BF79F}">
      <dgm:prSet/>
      <dgm:spPr/>
      <dgm:t>
        <a:bodyPr/>
        <a:lstStyle/>
        <a:p>
          <a:endParaRPr lang="en-US"/>
        </a:p>
      </dgm:t>
    </dgm:pt>
    <dgm:pt modelId="{040E52BC-CCC8-45FF-8FC2-DE569D782602}" type="pres">
      <dgm:prSet presAssocID="{256CE545-2EFE-4F02-8EF8-B77168645155}" presName="linear" presStyleCnt="0">
        <dgm:presLayoutVars>
          <dgm:animLvl val="lvl"/>
          <dgm:resizeHandles val="exact"/>
        </dgm:presLayoutVars>
      </dgm:prSet>
      <dgm:spPr/>
    </dgm:pt>
    <dgm:pt modelId="{AE3509C3-6822-402E-9B82-5740E0711635}" type="pres">
      <dgm:prSet presAssocID="{183BF5C4-D5A2-4BBE-880F-0D65E9A3E3D7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B3D01B5D-7638-4AE9-96AD-BC279086431F}" type="pres">
      <dgm:prSet presAssocID="{9F912531-6464-469B-9ED5-F62C7D591CCD}" presName="spacer" presStyleCnt="0"/>
      <dgm:spPr/>
    </dgm:pt>
    <dgm:pt modelId="{4940621C-735E-4ECB-9202-F62260EC2893}" type="pres">
      <dgm:prSet presAssocID="{C3569D05-8F08-4960-A925-57552B7BC606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FDE4EBDB-934F-4F85-806B-36FB93AD8A15}" type="pres">
      <dgm:prSet presAssocID="{CEF91F10-6B8B-4250-8B8A-9CE0D468CBD3}" presName="spacer" presStyleCnt="0"/>
      <dgm:spPr/>
    </dgm:pt>
    <dgm:pt modelId="{23C2DE5E-55F0-4773-9BA6-741203886D42}" type="pres">
      <dgm:prSet presAssocID="{1AD44FC1-401F-42A6-AA20-66B92D3F0303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79BAEFB0-B0B2-40A8-8B31-3AD64F19E849}" type="pres">
      <dgm:prSet presAssocID="{D7DEAB85-79B5-4476-9A44-BCBF0CF27854}" presName="spacer" presStyleCnt="0"/>
      <dgm:spPr/>
    </dgm:pt>
    <dgm:pt modelId="{DD797884-2CF1-4B33-BCAB-EB3524040BEC}" type="pres">
      <dgm:prSet presAssocID="{AF83897C-760F-4B8D-80E5-BC5526C31DAC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BA7FCFE-A77A-4C96-AF04-14C8B3F26E6E}" type="pres">
      <dgm:prSet presAssocID="{9115AA21-F1B8-49C8-BFAF-FC45356152ED}" presName="spacer" presStyleCnt="0"/>
      <dgm:spPr/>
    </dgm:pt>
    <dgm:pt modelId="{6D5CD74A-7CAF-4570-A74E-E094B64CEE6F}" type="pres">
      <dgm:prSet presAssocID="{89B64C7F-A0CC-4419-BDF5-1C1AA6A08529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9174F152-E38D-455B-8642-6E4A3527F837}" type="pres">
      <dgm:prSet presAssocID="{91180236-5BC7-42F1-805D-73FD328C414F}" presName="spacer" presStyleCnt="0"/>
      <dgm:spPr/>
    </dgm:pt>
    <dgm:pt modelId="{1A29EE36-E1CE-4B6C-979F-A4B484CB2B56}" type="pres">
      <dgm:prSet presAssocID="{E222C73B-48F6-42D4-8309-2291E6BDEC7D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AEC31D59-FFED-4901-A7AC-DB46990282E5}" type="pres">
      <dgm:prSet presAssocID="{425F1131-1A76-49AE-896A-EF53C05026A1}" presName="spacer" presStyleCnt="0"/>
      <dgm:spPr/>
    </dgm:pt>
    <dgm:pt modelId="{3F4631AC-6839-45B9-92AD-C3DD9D27B453}" type="pres">
      <dgm:prSet presAssocID="{53127722-B995-4CDF-A992-1AD37B9A51AB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CDF4C16-4120-420A-AFBF-531F2A95C388}" type="pres">
      <dgm:prSet presAssocID="{4F18E76E-8F79-4E61-A763-994370BB6055}" presName="spacer" presStyleCnt="0"/>
      <dgm:spPr/>
    </dgm:pt>
    <dgm:pt modelId="{E05EDD6C-E89B-4647-8C5E-B9A4EFB282C4}" type="pres">
      <dgm:prSet presAssocID="{42DE9AC6-9097-48E2-92B8-3C6D73E83915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A238B496-9CFA-4404-B69C-17887A4FEC98}" type="pres">
      <dgm:prSet presAssocID="{129A9AE8-55ED-4EC2-B354-FDDB70FB08F8}" presName="spacer" presStyleCnt="0"/>
      <dgm:spPr/>
    </dgm:pt>
    <dgm:pt modelId="{9DAFDC53-020B-4BF1-9CAF-504D6D8019B4}" type="pres">
      <dgm:prSet presAssocID="{C33B914D-AFCD-4E57-B6AA-D68D3124CC59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1056FA22-25E8-4848-9D8E-22917D7C029B}" type="presOf" srcId="{C3569D05-8F08-4960-A925-57552B7BC606}" destId="{4940621C-735E-4ECB-9202-F62260EC2893}" srcOrd="0" destOrd="0" presId="urn:microsoft.com/office/officeart/2005/8/layout/vList2"/>
    <dgm:cxn modelId="{7563C927-9600-4C91-9642-6D5FE6E71EB5}" type="presOf" srcId="{256CE545-2EFE-4F02-8EF8-B77168645155}" destId="{040E52BC-CCC8-45FF-8FC2-DE569D782602}" srcOrd="0" destOrd="0" presId="urn:microsoft.com/office/officeart/2005/8/layout/vList2"/>
    <dgm:cxn modelId="{A7690C2A-3FE8-4CC7-BBFF-BCE1812BF79F}" srcId="{256CE545-2EFE-4F02-8EF8-B77168645155}" destId="{C33B914D-AFCD-4E57-B6AA-D68D3124CC59}" srcOrd="8" destOrd="0" parTransId="{F4850350-5F2F-4CDF-981E-D4795435A2D7}" sibTransId="{16F0D20B-91AF-43A0-B1AB-61B8FA025842}"/>
    <dgm:cxn modelId="{DC3BFE38-17F1-45EE-94F1-D8DE4EECB658}" srcId="{256CE545-2EFE-4F02-8EF8-B77168645155}" destId="{E222C73B-48F6-42D4-8309-2291E6BDEC7D}" srcOrd="5" destOrd="0" parTransId="{3DA1C079-6AFD-44D2-9BDE-75B6ED8E095A}" sibTransId="{425F1131-1A76-49AE-896A-EF53C05026A1}"/>
    <dgm:cxn modelId="{6FA5F067-EA88-4ECB-9BA9-EF08655C6860}" srcId="{256CE545-2EFE-4F02-8EF8-B77168645155}" destId="{AF83897C-760F-4B8D-80E5-BC5526C31DAC}" srcOrd="3" destOrd="0" parTransId="{E0B2CCA5-21BD-479E-84B5-D511FBBE6CC4}" sibTransId="{9115AA21-F1B8-49C8-BFAF-FC45356152ED}"/>
    <dgm:cxn modelId="{FB0C1A51-0276-446D-A48E-DC12391D9C2F}" type="presOf" srcId="{1AD44FC1-401F-42A6-AA20-66B92D3F0303}" destId="{23C2DE5E-55F0-4773-9BA6-741203886D42}" srcOrd="0" destOrd="0" presId="urn:microsoft.com/office/officeart/2005/8/layout/vList2"/>
    <dgm:cxn modelId="{3C844080-CAA8-461B-9F84-F70A5E359259}" type="presOf" srcId="{AF83897C-760F-4B8D-80E5-BC5526C31DAC}" destId="{DD797884-2CF1-4B33-BCAB-EB3524040BEC}" srcOrd="0" destOrd="0" presId="urn:microsoft.com/office/officeart/2005/8/layout/vList2"/>
    <dgm:cxn modelId="{5CA75881-62C2-44AC-8F27-49875B7DB176}" type="presOf" srcId="{53127722-B995-4CDF-A992-1AD37B9A51AB}" destId="{3F4631AC-6839-45B9-92AD-C3DD9D27B453}" srcOrd="0" destOrd="0" presId="urn:microsoft.com/office/officeart/2005/8/layout/vList2"/>
    <dgm:cxn modelId="{DB5D7893-EECC-4FA6-AB4C-78946598867B}" srcId="{256CE545-2EFE-4F02-8EF8-B77168645155}" destId="{1AD44FC1-401F-42A6-AA20-66B92D3F0303}" srcOrd="2" destOrd="0" parTransId="{BE24B231-4F8D-49F9-9920-0CF04F1F8E7F}" sibTransId="{D7DEAB85-79B5-4476-9A44-BCBF0CF27854}"/>
    <dgm:cxn modelId="{BBA39099-AEAD-4F12-85F2-6C9C7BF527D5}" type="presOf" srcId="{E222C73B-48F6-42D4-8309-2291E6BDEC7D}" destId="{1A29EE36-E1CE-4B6C-979F-A4B484CB2B56}" srcOrd="0" destOrd="0" presId="urn:microsoft.com/office/officeart/2005/8/layout/vList2"/>
    <dgm:cxn modelId="{BA9ED4A1-0C94-41EB-B939-5940DB58BE52}" srcId="{256CE545-2EFE-4F02-8EF8-B77168645155}" destId="{53127722-B995-4CDF-A992-1AD37B9A51AB}" srcOrd="6" destOrd="0" parTransId="{72E655AB-00CA-43C9-BE3A-AD5A70FA14B9}" sibTransId="{4F18E76E-8F79-4E61-A763-994370BB6055}"/>
    <dgm:cxn modelId="{998322A3-BF7C-46D3-8823-D96964376EA0}" srcId="{256CE545-2EFE-4F02-8EF8-B77168645155}" destId="{42DE9AC6-9097-48E2-92B8-3C6D73E83915}" srcOrd="7" destOrd="0" parTransId="{F3C1875D-924B-464C-950F-FEDDDA5E2665}" sibTransId="{129A9AE8-55ED-4EC2-B354-FDDB70FB08F8}"/>
    <dgm:cxn modelId="{5C50F8A4-5B87-440C-99E4-5DC5FF1F765D}" srcId="{256CE545-2EFE-4F02-8EF8-B77168645155}" destId="{C3569D05-8F08-4960-A925-57552B7BC606}" srcOrd="1" destOrd="0" parTransId="{4678A0A8-0CC8-4892-AFC3-F41EC36E430E}" sibTransId="{CEF91F10-6B8B-4250-8B8A-9CE0D468CBD3}"/>
    <dgm:cxn modelId="{AC5B19C2-BA35-4D14-AD7B-AE2443D31ABA}" type="presOf" srcId="{89B64C7F-A0CC-4419-BDF5-1C1AA6A08529}" destId="{6D5CD74A-7CAF-4570-A74E-E094B64CEE6F}" srcOrd="0" destOrd="0" presId="urn:microsoft.com/office/officeart/2005/8/layout/vList2"/>
    <dgm:cxn modelId="{6E7C3BCF-98AA-4559-9E62-67B99958BD44}" type="presOf" srcId="{183BF5C4-D5A2-4BBE-880F-0D65E9A3E3D7}" destId="{AE3509C3-6822-402E-9B82-5740E0711635}" srcOrd="0" destOrd="0" presId="urn:microsoft.com/office/officeart/2005/8/layout/vList2"/>
    <dgm:cxn modelId="{5E67D9DA-034B-4E4E-9287-4287CC950503}" type="presOf" srcId="{C33B914D-AFCD-4E57-B6AA-D68D3124CC59}" destId="{9DAFDC53-020B-4BF1-9CAF-504D6D8019B4}" srcOrd="0" destOrd="0" presId="urn:microsoft.com/office/officeart/2005/8/layout/vList2"/>
    <dgm:cxn modelId="{4620CFE2-C184-415E-A6AF-BF083798FB07}" srcId="{256CE545-2EFE-4F02-8EF8-B77168645155}" destId="{183BF5C4-D5A2-4BBE-880F-0D65E9A3E3D7}" srcOrd="0" destOrd="0" parTransId="{3F22B0F1-E485-4F28-AD78-8697650BEF14}" sibTransId="{9F912531-6464-469B-9ED5-F62C7D591CCD}"/>
    <dgm:cxn modelId="{4290D9F2-9302-4709-8539-56B22BA872A8}" srcId="{256CE545-2EFE-4F02-8EF8-B77168645155}" destId="{89B64C7F-A0CC-4419-BDF5-1C1AA6A08529}" srcOrd="4" destOrd="0" parTransId="{8A3F3EE8-AC3B-49F6-B653-F23FD96DA6DD}" sibTransId="{91180236-5BC7-42F1-805D-73FD328C414F}"/>
    <dgm:cxn modelId="{2FFD74FC-29A3-4759-8161-B0547C89F119}" type="presOf" srcId="{42DE9AC6-9097-48E2-92B8-3C6D73E83915}" destId="{E05EDD6C-E89B-4647-8C5E-B9A4EFB282C4}" srcOrd="0" destOrd="0" presId="urn:microsoft.com/office/officeart/2005/8/layout/vList2"/>
    <dgm:cxn modelId="{D3D05D34-B408-49F4-BC4A-98D86ED96305}" type="presParOf" srcId="{040E52BC-CCC8-45FF-8FC2-DE569D782602}" destId="{AE3509C3-6822-402E-9B82-5740E0711635}" srcOrd="0" destOrd="0" presId="urn:microsoft.com/office/officeart/2005/8/layout/vList2"/>
    <dgm:cxn modelId="{4F4AA262-47B8-4E19-BAD8-6518A3F70621}" type="presParOf" srcId="{040E52BC-CCC8-45FF-8FC2-DE569D782602}" destId="{B3D01B5D-7638-4AE9-96AD-BC279086431F}" srcOrd="1" destOrd="0" presId="urn:microsoft.com/office/officeart/2005/8/layout/vList2"/>
    <dgm:cxn modelId="{4D1D51F1-279F-4A9B-B9DB-6ADF07AEE38A}" type="presParOf" srcId="{040E52BC-CCC8-45FF-8FC2-DE569D782602}" destId="{4940621C-735E-4ECB-9202-F62260EC2893}" srcOrd="2" destOrd="0" presId="urn:microsoft.com/office/officeart/2005/8/layout/vList2"/>
    <dgm:cxn modelId="{1DA97109-9732-4821-BEEE-E313DA479FAD}" type="presParOf" srcId="{040E52BC-CCC8-45FF-8FC2-DE569D782602}" destId="{FDE4EBDB-934F-4F85-806B-36FB93AD8A15}" srcOrd="3" destOrd="0" presId="urn:microsoft.com/office/officeart/2005/8/layout/vList2"/>
    <dgm:cxn modelId="{02E3B1F7-8BFE-4153-B164-AD8D02035B87}" type="presParOf" srcId="{040E52BC-CCC8-45FF-8FC2-DE569D782602}" destId="{23C2DE5E-55F0-4773-9BA6-741203886D42}" srcOrd="4" destOrd="0" presId="urn:microsoft.com/office/officeart/2005/8/layout/vList2"/>
    <dgm:cxn modelId="{CE702E06-2B66-43AA-9401-417BF07537FF}" type="presParOf" srcId="{040E52BC-CCC8-45FF-8FC2-DE569D782602}" destId="{79BAEFB0-B0B2-40A8-8B31-3AD64F19E849}" srcOrd="5" destOrd="0" presId="urn:microsoft.com/office/officeart/2005/8/layout/vList2"/>
    <dgm:cxn modelId="{FB1C3B1F-7707-4407-BED9-CDC9E4484B50}" type="presParOf" srcId="{040E52BC-CCC8-45FF-8FC2-DE569D782602}" destId="{DD797884-2CF1-4B33-BCAB-EB3524040BEC}" srcOrd="6" destOrd="0" presId="urn:microsoft.com/office/officeart/2005/8/layout/vList2"/>
    <dgm:cxn modelId="{B5F517FB-CE55-49BB-9670-9B46421009D8}" type="presParOf" srcId="{040E52BC-CCC8-45FF-8FC2-DE569D782602}" destId="{5BA7FCFE-A77A-4C96-AF04-14C8B3F26E6E}" srcOrd="7" destOrd="0" presId="urn:microsoft.com/office/officeart/2005/8/layout/vList2"/>
    <dgm:cxn modelId="{DB993F27-730F-4E8F-9D9E-F287D2F5A819}" type="presParOf" srcId="{040E52BC-CCC8-45FF-8FC2-DE569D782602}" destId="{6D5CD74A-7CAF-4570-A74E-E094B64CEE6F}" srcOrd="8" destOrd="0" presId="urn:microsoft.com/office/officeart/2005/8/layout/vList2"/>
    <dgm:cxn modelId="{EEE177BF-C21D-4D08-A774-3A3838BC8E5F}" type="presParOf" srcId="{040E52BC-CCC8-45FF-8FC2-DE569D782602}" destId="{9174F152-E38D-455B-8642-6E4A3527F837}" srcOrd="9" destOrd="0" presId="urn:microsoft.com/office/officeart/2005/8/layout/vList2"/>
    <dgm:cxn modelId="{C7ED4CD6-37E8-4571-B81B-BFB6C86A5AD7}" type="presParOf" srcId="{040E52BC-CCC8-45FF-8FC2-DE569D782602}" destId="{1A29EE36-E1CE-4B6C-979F-A4B484CB2B56}" srcOrd="10" destOrd="0" presId="urn:microsoft.com/office/officeart/2005/8/layout/vList2"/>
    <dgm:cxn modelId="{1956D740-D916-4BD4-AEBA-BF1417366AEE}" type="presParOf" srcId="{040E52BC-CCC8-45FF-8FC2-DE569D782602}" destId="{AEC31D59-FFED-4901-A7AC-DB46990282E5}" srcOrd="11" destOrd="0" presId="urn:microsoft.com/office/officeart/2005/8/layout/vList2"/>
    <dgm:cxn modelId="{2FEA1A98-B476-4F51-871D-BD0C8D2AC6B3}" type="presParOf" srcId="{040E52BC-CCC8-45FF-8FC2-DE569D782602}" destId="{3F4631AC-6839-45B9-92AD-C3DD9D27B453}" srcOrd="12" destOrd="0" presId="urn:microsoft.com/office/officeart/2005/8/layout/vList2"/>
    <dgm:cxn modelId="{37CAB8EB-96C0-4882-BEA7-68A5C65ABD2B}" type="presParOf" srcId="{040E52BC-CCC8-45FF-8FC2-DE569D782602}" destId="{BCDF4C16-4120-420A-AFBF-531F2A95C388}" srcOrd="13" destOrd="0" presId="urn:microsoft.com/office/officeart/2005/8/layout/vList2"/>
    <dgm:cxn modelId="{122C878D-C4F2-402F-AAF0-F0D3DE284C45}" type="presParOf" srcId="{040E52BC-CCC8-45FF-8FC2-DE569D782602}" destId="{E05EDD6C-E89B-4647-8C5E-B9A4EFB282C4}" srcOrd="14" destOrd="0" presId="urn:microsoft.com/office/officeart/2005/8/layout/vList2"/>
    <dgm:cxn modelId="{6BD89A1C-7A66-44CA-9D8B-3D7FB16D5A25}" type="presParOf" srcId="{040E52BC-CCC8-45FF-8FC2-DE569D782602}" destId="{A238B496-9CFA-4404-B69C-17887A4FEC98}" srcOrd="15" destOrd="0" presId="urn:microsoft.com/office/officeart/2005/8/layout/vList2"/>
    <dgm:cxn modelId="{2F0D9B9E-0FAD-421E-BC51-DF594A8F70F2}" type="presParOf" srcId="{040E52BC-CCC8-45FF-8FC2-DE569D782602}" destId="{9DAFDC53-020B-4BF1-9CAF-504D6D8019B4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0D27C-0DA1-44D4-852C-3A2944ECDE15}">
      <dsp:nvSpPr>
        <dsp:cNvPr id="0" name=""/>
        <dsp:cNvSpPr/>
      </dsp:nvSpPr>
      <dsp:spPr>
        <a:xfrm>
          <a:off x="18341" y="1033124"/>
          <a:ext cx="810523" cy="8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D60FD-EBD2-4DBB-A14E-6505E062CC85}">
      <dsp:nvSpPr>
        <dsp:cNvPr id="0" name=""/>
        <dsp:cNvSpPr/>
      </dsp:nvSpPr>
      <dsp:spPr>
        <a:xfrm>
          <a:off x="18341" y="1941906"/>
          <a:ext cx="2315782" cy="586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Docker Hub account.</a:t>
          </a:r>
          <a:endParaRPr lang="en-US" sz="1400" kern="1200"/>
        </a:p>
      </dsp:txBody>
      <dsp:txXfrm>
        <a:off x="18341" y="1941906"/>
        <a:ext cx="2315782" cy="586755"/>
      </dsp:txXfrm>
    </dsp:sp>
    <dsp:sp modelId="{30661054-C394-4B2F-A2F3-7E9AE5E91583}">
      <dsp:nvSpPr>
        <dsp:cNvPr id="0" name=""/>
        <dsp:cNvSpPr/>
      </dsp:nvSpPr>
      <dsp:spPr>
        <a:xfrm>
          <a:off x="18341" y="2574364"/>
          <a:ext cx="2315782" cy="743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6E1935-4FF0-4442-BC73-042DBCA2E56D}">
      <dsp:nvSpPr>
        <dsp:cNvPr id="0" name=""/>
        <dsp:cNvSpPr/>
      </dsp:nvSpPr>
      <dsp:spPr>
        <a:xfrm>
          <a:off x="2739386" y="1033124"/>
          <a:ext cx="810523" cy="8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C5E7B-8A0C-4D6F-9861-25C1117B688E}">
      <dsp:nvSpPr>
        <dsp:cNvPr id="0" name=""/>
        <dsp:cNvSpPr/>
      </dsp:nvSpPr>
      <dsp:spPr>
        <a:xfrm>
          <a:off x="2739386" y="1941906"/>
          <a:ext cx="2315782" cy="586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Windows 10 (Pro, Enterprise or Education) Version 15063 and above.</a:t>
          </a:r>
          <a:endParaRPr lang="en-US" sz="1400" kern="1200"/>
        </a:p>
      </dsp:txBody>
      <dsp:txXfrm>
        <a:off x="2739386" y="1941906"/>
        <a:ext cx="2315782" cy="586755"/>
      </dsp:txXfrm>
    </dsp:sp>
    <dsp:sp modelId="{60BE2156-EBE5-45AA-8E58-4B55DD076A2F}">
      <dsp:nvSpPr>
        <dsp:cNvPr id="0" name=""/>
        <dsp:cNvSpPr/>
      </dsp:nvSpPr>
      <dsp:spPr>
        <a:xfrm>
          <a:off x="2739386" y="2574364"/>
          <a:ext cx="2315782" cy="743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2C766-D108-4323-BDAC-85D97A66B3B6}">
      <dsp:nvSpPr>
        <dsp:cNvPr id="0" name=""/>
        <dsp:cNvSpPr/>
      </dsp:nvSpPr>
      <dsp:spPr>
        <a:xfrm>
          <a:off x="5460430" y="1033124"/>
          <a:ext cx="810523" cy="810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72ACA-0EC7-4BA0-B5E8-B48607600E2E}">
      <dsp:nvSpPr>
        <dsp:cNvPr id="0" name=""/>
        <dsp:cNvSpPr/>
      </dsp:nvSpPr>
      <dsp:spPr>
        <a:xfrm>
          <a:off x="5460430" y="1941906"/>
          <a:ext cx="2315782" cy="586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H</a:t>
          </a:r>
          <a:r>
            <a:rPr lang="en-US" sz="1400" kern="1200"/>
            <a:t>yper-V and Containers Windows features must be enabled.</a:t>
          </a:r>
        </a:p>
      </dsp:txBody>
      <dsp:txXfrm>
        <a:off x="5460430" y="1941906"/>
        <a:ext cx="2315782" cy="586755"/>
      </dsp:txXfrm>
    </dsp:sp>
    <dsp:sp modelId="{204132BF-DC3E-470A-8704-DD4DA316A446}">
      <dsp:nvSpPr>
        <dsp:cNvPr id="0" name=""/>
        <dsp:cNvSpPr/>
      </dsp:nvSpPr>
      <dsp:spPr>
        <a:xfrm>
          <a:off x="5460430" y="2574364"/>
          <a:ext cx="2315782" cy="743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64-bit processor with SLAT (Intel i-Core Series).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 GB RAM.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Virtualization enabled in BIOS.</a:t>
          </a:r>
        </a:p>
      </dsp:txBody>
      <dsp:txXfrm>
        <a:off x="5460430" y="2574364"/>
        <a:ext cx="2315782" cy="743849"/>
      </dsp:txXfrm>
    </dsp:sp>
    <dsp:sp modelId="{2DF8267B-87BB-4AA2-98DD-63504C3DC190}">
      <dsp:nvSpPr>
        <dsp:cNvPr id="0" name=""/>
        <dsp:cNvSpPr/>
      </dsp:nvSpPr>
      <dsp:spPr>
        <a:xfrm>
          <a:off x="8181475" y="1033124"/>
          <a:ext cx="810523" cy="8105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E9095-FEF2-4CEA-8E61-BD53D703EFFC}">
      <dsp:nvSpPr>
        <dsp:cNvPr id="0" name=""/>
        <dsp:cNvSpPr/>
      </dsp:nvSpPr>
      <dsp:spPr>
        <a:xfrm>
          <a:off x="8181475" y="1941906"/>
          <a:ext cx="2315782" cy="586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https://www.docker.com/products/docker-desktop</a:t>
          </a:r>
        </a:p>
      </dsp:txBody>
      <dsp:txXfrm>
        <a:off x="8181475" y="1941906"/>
        <a:ext cx="2315782" cy="586755"/>
      </dsp:txXfrm>
    </dsp:sp>
    <dsp:sp modelId="{511019C6-43D3-474F-9677-08EC78C40C5D}">
      <dsp:nvSpPr>
        <dsp:cNvPr id="0" name=""/>
        <dsp:cNvSpPr/>
      </dsp:nvSpPr>
      <dsp:spPr>
        <a:xfrm>
          <a:off x="8181475" y="2574364"/>
          <a:ext cx="2315782" cy="7438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3509C3-6822-402E-9B82-5740E0711635}">
      <dsp:nvSpPr>
        <dsp:cNvPr id="0" name=""/>
        <dsp:cNvSpPr/>
      </dsp:nvSpPr>
      <dsp:spPr>
        <a:xfrm>
          <a:off x="0" y="88464"/>
          <a:ext cx="6513603" cy="5958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Docker version</a:t>
          </a:r>
          <a:endParaRPr lang="en-US" sz="1500" kern="1200"/>
        </a:p>
      </dsp:txBody>
      <dsp:txXfrm>
        <a:off x="29088" y="117552"/>
        <a:ext cx="6455427" cy="537701"/>
      </dsp:txXfrm>
    </dsp:sp>
    <dsp:sp modelId="{4940621C-735E-4ECB-9202-F62260EC2893}">
      <dsp:nvSpPr>
        <dsp:cNvPr id="0" name=""/>
        <dsp:cNvSpPr/>
      </dsp:nvSpPr>
      <dsp:spPr>
        <a:xfrm>
          <a:off x="0" y="727542"/>
          <a:ext cx="6513603" cy="595877"/>
        </a:xfrm>
        <a:prstGeom prst="round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Docker pull mcr.microsoft.com/windows/servercore/iis</a:t>
          </a:r>
          <a:endParaRPr lang="en-US" sz="1500" kern="1200"/>
        </a:p>
      </dsp:txBody>
      <dsp:txXfrm>
        <a:off x="29088" y="756630"/>
        <a:ext cx="6455427" cy="537701"/>
      </dsp:txXfrm>
    </dsp:sp>
    <dsp:sp modelId="{23C2DE5E-55F0-4773-9BA6-741203886D42}">
      <dsp:nvSpPr>
        <dsp:cNvPr id="0" name=""/>
        <dsp:cNvSpPr/>
      </dsp:nvSpPr>
      <dsp:spPr>
        <a:xfrm>
          <a:off x="0" y="1366619"/>
          <a:ext cx="6513603" cy="595877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Docker images ls –a</a:t>
          </a:r>
          <a:endParaRPr lang="en-US" sz="1500" kern="1200"/>
        </a:p>
      </dsp:txBody>
      <dsp:txXfrm>
        <a:off x="29088" y="1395707"/>
        <a:ext cx="6455427" cy="537701"/>
      </dsp:txXfrm>
    </dsp:sp>
    <dsp:sp modelId="{DD797884-2CF1-4B33-BCAB-EB3524040BEC}">
      <dsp:nvSpPr>
        <dsp:cNvPr id="0" name=""/>
        <dsp:cNvSpPr/>
      </dsp:nvSpPr>
      <dsp:spPr>
        <a:xfrm>
          <a:off x="0" y="2005696"/>
          <a:ext cx="6513603" cy="595877"/>
        </a:xfrm>
        <a:prstGeom prst="round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Docker container run -d -p 8080:80 --name win-container mcr.microsoft.com/windows/servercore/iis</a:t>
          </a:r>
          <a:endParaRPr lang="en-US" sz="1500" kern="1200"/>
        </a:p>
      </dsp:txBody>
      <dsp:txXfrm>
        <a:off x="29088" y="2034784"/>
        <a:ext cx="6455427" cy="537701"/>
      </dsp:txXfrm>
    </dsp:sp>
    <dsp:sp modelId="{6D5CD74A-7CAF-4570-A74E-E094B64CEE6F}">
      <dsp:nvSpPr>
        <dsp:cNvPr id="0" name=""/>
        <dsp:cNvSpPr/>
      </dsp:nvSpPr>
      <dsp:spPr>
        <a:xfrm>
          <a:off x="0" y="2644774"/>
          <a:ext cx="6513603" cy="59587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Docker container run -it –name powershell-container mcr.microsoft.com/powershell pwsh.exe</a:t>
          </a:r>
          <a:endParaRPr lang="en-US" sz="1500" kern="1200"/>
        </a:p>
      </dsp:txBody>
      <dsp:txXfrm>
        <a:off x="29088" y="2673862"/>
        <a:ext cx="6455427" cy="537701"/>
      </dsp:txXfrm>
    </dsp:sp>
    <dsp:sp modelId="{1A29EE36-E1CE-4B6C-979F-A4B484CB2B56}">
      <dsp:nvSpPr>
        <dsp:cNvPr id="0" name=""/>
        <dsp:cNvSpPr/>
      </dsp:nvSpPr>
      <dsp:spPr>
        <a:xfrm>
          <a:off x="0" y="3283851"/>
          <a:ext cx="6513603" cy="595877"/>
        </a:xfrm>
        <a:prstGeom prst="round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"C:\Program Files\Docker\Docker\DockerCli.exe –SwitchLinuxEngine“</a:t>
          </a:r>
          <a:endParaRPr lang="en-US" sz="1500" kern="1200"/>
        </a:p>
      </dsp:txBody>
      <dsp:txXfrm>
        <a:off x="29088" y="3312939"/>
        <a:ext cx="6455427" cy="537701"/>
      </dsp:txXfrm>
    </dsp:sp>
    <dsp:sp modelId="{3F4631AC-6839-45B9-92AD-C3DD9D27B453}">
      <dsp:nvSpPr>
        <dsp:cNvPr id="0" name=""/>
        <dsp:cNvSpPr/>
      </dsp:nvSpPr>
      <dsp:spPr>
        <a:xfrm>
          <a:off x="0" y="3922929"/>
          <a:ext cx="6513603" cy="595877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Docker image ls –a</a:t>
          </a:r>
          <a:endParaRPr lang="en-US" sz="1500" kern="1200"/>
        </a:p>
      </dsp:txBody>
      <dsp:txXfrm>
        <a:off x="29088" y="3952017"/>
        <a:ext cx="6455427" cy="537701"/>
      </dsp:txXfrm>
    </dsp:sp>
    <dsp:sp modelId="{E05EDD6C-E89B-4647-8C5E-B9A4EFB282C4}">
      <dsp:nvSpPr>
        <dsp:cNvPr id="0" name=""/>
        <dsp:cNvSpPr/>
      </dsp:nvSpPr>
      <dsp:spPr>
        <a:xfrm>
          <a:off x="0" y="4562006"/>
          <a:ext cx="6513603" cy="595877"/>
        </a:xfrm>
        <a:prstGeom prst="round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Docker pull nginx</a:t>
          </a:r>
          <a:endParaRPr lang="en-US" sz="1500" kern="1200"/>
        </a:p>
      </dsp:txBody>
      <dsp:txXfrm>
        <a:off x="29088" y="4591094"/>
        <a:ext cx="6455427" cy="537701"/>
      </dsp:txXfrm>
    </dsp:sp>
    <dsp:sp modelId="{9DAFDC53-020B-4BF1-9CAF-504D6D8019B4}">
      <dsp:nvSpPr>
        <dsp:cNvPr id="0" name=""/>
        <dsp:cNvSpPr/>
      </dsp:nvSpPr>
      <dsp:spPr>
        <a:xfrm>
          <a:off x="0" y="5201083"/>
          <a:ext cx="6513603" cy="59587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Docker container run -d -p 8081:80 --name linux-container nginx</a:t>
          </a:r>
          <a:endParaRPr lang="en-US" sz="1500" kern="1200"/>
        </a:p>
      </dsp:txBody>
      <dsp:txXfrm>
        <a:off x="29088" y="5230171"/>
        <a:ext cx="6455427" cy="537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B982F-4CD2-49FC-8486-1FDA8A3BDF22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06BDD-36A8-43A2-B9B9-0E550E9E4E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064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CAPEX and OPEX.</a:t>
            </a:r>
          </a:p>
          <a:p>
            <a:r>
              <a:rPr lang="en-IN" dirty="0"/>
              <a:t>One Server, One Application (if using same ports)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06BDD-36A8-43A2-B9B9-0E550E9E4E9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21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Pros:-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One Server multiple applications.</a:t>
            </a:r>
          </a:p>
          <a:p>
            <a:r>
              <a:rPr lang="en-IN" dirty="0"/>
              <a:t>Converted multiple servers as clusters.</a:t>
            </a:r>
          </a:p>
          <a:p>
            <a:r>
              <a:rPr lang="en-IN" dirty="0"/>
              <a:t>Reduced the time to deliver.</a:t>
            </a:r>
          </a:p>
          <a:p>
            <a:r>
              <a:rPr lang="en-IN" dirty="0"/>
              <a:t>Saved physical space / Electricity Requirements etc..</a:t>
            </a:r>
          </a:p>
          <a:p>
            <a:r>
              <a:rPr lang="en-IN" dirty="0"/>
              <a:t>HA and FT.</a:t>
            </a:r>
          </a:p>
          <a:p>
            <a:endParaRPr lang="en-IN" dirty="0"/>
          </a:p>
          <a:p>
            <a:r>
              <a:rPr lang="en-IN" dirty="0"/>
              <a:t>Cons:-</a:t>
            </a:r>
          </a:p>
          <a:p>
            <a:pPr marL="0" indent="0">
              <a:buNone/>
            </a:pPr>
            <a:r>
              <a:rPr lang="en-IN" dirty="0"/>
              <a:t>Each OS needs it storage / License / Maintenance.</a:t>
            </a:r>
          </a:p>
          <a:p>
            <a:pPr marL="0" indent="0">
              <a:buNone/>
            </a:pPr>
            <a:r>
              <a:rPr lang="en-IN" dirty="0"/>
              <a:t>Faster to bring up than physical servers but lot slower than Containers.</a:t>
            </a:r>
          </a:p>
          <a:p>
            <a:pPr marL="0" indent="0">
              <a:buNone/>
            </a:pPr>
            <a:r>
              <a:rPr lang="en-IN" dirty="0"/>
              <a:t>Less consistency (Configurations / Dependencies) etc..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06BDD-36A8-43A2-B9B9-0E550E9E4E9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34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Consistent experience on Dev Machine, On-Premises or Cloud.</a:t>
            </a:r>
          </a:p>
          <a:p>
            <a:endParaRPr lang="en-IN" dirty="0"/>
          </a:p>
          <a:p>
            <a:r>
              <a:rPr lang="en-IN" dirty="0"/>
              <a:t>What comes to you mind when we say monoliths?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06BDD-36A8-43A2-B9B9-0E550E9E4E9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78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356C-BEB9-41FE-B0E5-F5C6D5B20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1D8AD-6D13-4304-9CEF-77DE0272B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D5A05-7FE3-4566-B0D6-0ED4FB7D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AB7A6-BE75-4AD2-BD27-E745412A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C4C2D-3BBE-4519-9A87-7E4C5FE5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8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01EF-3B66-406F-894A-859F0EB2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6DD0E-0294-4C2F-A8C8-47F05A0B2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491B1-BD42-4906-AE8D-25A2B374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B46EE-DAA2-41BB-BAE2-C78260F01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FA276-5CA7-49CB-B2D0-0C2A4C33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6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9FA6A-FEAB-4957-8C6B-8EEABE0F01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1636F-7119-48BE-9AAD-D2B1F6C0B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5BED8-1E1F-41F2-9B26-7B16F26D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0812D-9508-4883-95FF-2C9A965D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B37F8-66FF-4B41-B538-8A86E9A9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5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6DA8-0286-4338-B1E8-BE760747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0C336-0E8E-46B2-A962-D21A804D0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BF32E-50E2-4D8C-9125-330AA0CB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46F5-40DE-417C-852B-4494D260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E801A-4E86-477A-B0E3-30CD94DD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9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2C88-5F0F-4734-AD28-2FB53234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FC26C-5400-4F65-9D82-DA8B5C241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E8ABF-32F2-42FB-8D0E-8534359C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B0F8B-E36F-4FC3-9288-7169D165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C8AFD-321A-4799-BA0E-A10447AF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15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66F3-E0A4-48C6-99EA-F2106AF1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07F8B-B969-4E6C-9AB3-2565C0026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99391-B619-4B03-B078-EF0E96AA2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CD78E-E798-491C-8E7B-72BD7008D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D84DF-0B51-4614-889E-1A6729DD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1B408-EF84-4BBB-B774-545C6A9D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6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101F-6196-44EE-8FDF-821BD535A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BBA0C-D5C8-4A12-A541-E6C23C5DF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6604A-3E63-4B70-AC07-B3B7B600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6B9A9-C29B-4A7D-A456-2D344B684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3C587-9C54-4AAF-BBFF-7787FDD18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822A1-B918-42FA-9A20-C5103B2B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31188E-9F69-49ED-BC42-4860889A3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952941-BFB7-4A3F-9432-AF33D622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2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DE90-3FF1-405D-9F97-1C0851CB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F6100-A299-4F90-9801-25B3BE3C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DD0BD-9BAA-4465-A0AD-A3CB15CE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239A8-32A5-4E6D-BE20-F8EAA7FA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0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B097A-9132-4886-B4AE-E048DFD1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604EF-D309-4556-80DD-B5A0A2B2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4C5F1-F156-4966-95F0-E34BC5A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4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5B2C-EC78-43A1-9DA4-68516092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1D373-989B-4418-9063-3F9510B42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2CD1E-E0D5-4C3F-9B11-ABA75B749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7CC01-21FB-48C7-9F86-44B0F011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92E19-B351-44D8-B482-E87A8DF3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D3ED4-F17B-4287-A9F3-001A9970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4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FADD-89E7-46A5-BE15-3A23FA10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C087E7-658B-42D1-B374-02E57FA0B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A53F5-CF11-44F3-8ECA-4CA8C2EB8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4469A-7D6E-4675-BFE4-724028100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FD86C-5ACC-42AE-885E-2F8526CE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1A114-EB60-49D0-B89B-D0AC07BF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9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45938-9651-4EB6-ADC1-97774F0E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27605-EB8E-452B-97A4-89B491630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A0B9E-3447-4127-9AAC-681CFD8D7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1ADF8-DBD6-4755-91D8-9596DEC67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47E7E-7F69-4090-8DD1-DED9965EE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8656-353F-4657-9C1F-59252A6ED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Docker For Desktop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8CF33-E0ED-4457-A238-155497851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/>
              <a:t>With:- Divyajeet Singh (Cloud Architect – Genpact)</a:t>
            </a:r>
          </a:p>
        </p:txBody>
      </p:sp>
    </p:spTree>
    <p:extLst>
      <p:ext uri="{BB962C8B-B14F-4D97-AF65-F5344CB8AC3E}">
        <p14:creationId xmlns:p14="http://schemas.microsoft.com/office/powerpoint/2010/main" val="2507258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F32B9-9014-4CE1-AF4E-4DC1C1A9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 for Desktop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55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67E4-07FB-4D00-80D5-21883838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Requirements</a:t>
            </a:r>
            <a:endParaRPr lang="en-IN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30E7DE3-4457-4AC2-AEDA-BFA69448F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7917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733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E2CF24-69B0-44DE-8101-338EA886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28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CEF97-D3B2-42A0-B948-60946611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2" y="997589"/>
            <a:ext cx="7125016" cy="48628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6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B216A-5F61-43D1-975A-451C60E9E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38255-776A-4BE8-A226-7DE40399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262626"/>
                </a:solidFill>
              </a:rPr>
              <a:t>Switching to Windows Container - GUI</a:t>
            </a:r>
          </a:p>
        </p:txBody>
      </p:sp>
    </p:spTree>
    <p:extLst>
      <p:ext uri="{BB962C8B-B14F-4D97-AF65-F5344CB8AC3E}">
        <p14:creationId xmlns:p14="http://schemas.microsoft.com/office/powerpoint/2010/main" val="425402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5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58856"/>
            <a:ext cx="7778213" cy="5907457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8AAD3-74A5-4FE5-AA4E-0D6D72A2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IN" sz="3400">
                <a:solidFill>
                  <a:srgbClr val="FFFFFF"/>
                </a:solidFill>
              </a:rPr>
              <a:t>Switching to Windows Container - CMD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DC969-D195-4C04-801E-B38AD99FA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3518141" cy="3344461"/>
          </a:xfrm>
        </p:spPr>
        <p:txBody>
          <a:bodyPr anchor="t">
            <a:normAutofit/>
          </a:bodyPr>
          <a:lstStyle/>
          <a:p>
            <a:r>
              <a:rPr lang="sv-SE" sz="2000"/>
              <a:t>C:\Program Files\Docker\Docker\DockerCli.exe –SwitchWindowsEngine</a:t>
            </a:r>
          </a:p>
          <a:p>
            <a:pPr marL="0" indent="0">
              <a:buNone/>
            </a:pPr>
            <a:endParaRPr lang="sv-SE" sz="2000"/>
          </a:p>
          <a:p>
            <a:r>
              <a:rPr lang="en-IN" sz="2000"/>
              <a:t>Docker version</a:t>
            </a:r>
          </a:p>
          <a:p>
            <a:pPr marL="0" indent="0">
              <a:buNone/>
            </a:pPr>
            <a:endParaRPr lang="en-IN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FA866-7639-4B64-B92F-4871C508F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781" y="2002019"/>
            <a:ext cx="4554746" cy="32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8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0CA4B6-A98D-470A-93FB-5B594898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81495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EC132-F445-4030-AA95-D54A3AD2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Reference commands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9F7C13CF-B76B-40F1-990C-DA179D7F6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1359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8564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864E0-A5DF-40B3-BF0E-E3DAE9629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" r="2167" b="-1"/>
          <a:stretch/>
        </p:blipFill>
        <p:spPr>
          <a:xfrm>
            <a:off x="2436987" y="10"/>
            <a:ext cx="9755014" cy="6857990"/>
          </a:xfrm>
          <a:custGeom>
            <a:avLst/>
            <a:gdLst>
              <a:gd name="connsiteX0" fmla="*/ 3516793 w 9755014"/>
              <a:gd name="connsiteY0" fmla="*/ 0 h 6858000"/>
              <a:gd name="connsiteX1" fmla="*/ 9755014 w 9755014"/>
              <a:gd name="connsiteY1" fmla="*/ 0 h 6858000"/>
              <a:gd name="connsiteX2" fmla="*/ 9755014 w 9755014"/>
              <a:gd name="connsiteY2" fmla="*/ 6858000 h 6858000"/>
              <a:gd name="connsiteX3" fmla="*/ 0 w 9755014"/>
              <a:gd name="connsiteY3" fmla="*/ 6858000 h 6858000"/>
              <a:gd name="connsiteX4" fmla="*/ 112947 w 9755014"/>
              <a:gd name="connsiteY4" fmla="*/ 6800152 h 6858000"/>
              <a:gd name="connsiteX5" fmla="*/ 3587167 w 9755014"/>
              <a:gd name="connsiteY5" fmla="*/ 962844 h 6858000"/>
              <a:gd name="connsiteX6" fmla="*/ 3552893 w 975501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F980B-EBCA-4328-83F6-16354D1F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52282"/>
            <a:ext cx="4151376" cy="26854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Demo of custom container using Dockerfile</a:t>
            </a:r>
          </a:p>
        </p:txBody>
      </p:sp>
    </p:spTree>
    <p:extLst>
      <p:ext uri="{BB962C8B-B14F-4D97-AF65-F5344CB8AC3E}">
        <p14:creationId xmlns:p14="http://schemas.microsoft.com/office/powerpoint/2010/main" val="1551267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E8799-597B-4A54-B0DB-7C7875A6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51255"/>
            <a:ext cx="10898562" cy="224712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3D97D8B-CFC5-431A-AA32-93C4522A6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EC132-F445-4030-AA95-D54A3AD2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4535424"/>
            <a:ext cx="3685032" cy="1586162"/>
          </a:xfrm>
        </p:spPr>
        <p:txBody>
          <a:bodyPr anchor="t">
            <a:normAutofit/>
          </a:bodyPr>
          <a:lstStyle/>
          <a:p>
            <a:r>
              <a:rPr lang="en-IN" sz="3400">
                <a:solidFill>
                  <a:schemeClr val="bg1"/>
                </a:solidFill>
              </a:rPr>
              <a:t>Reference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9D141-21B4-4ED4-81B6-44FF883C7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4535423"/>
            <a:ext cx="4930626" cy="1586163"/>
          </a:xfrm>
        </p:spPr>
        <p:txBody>
          <a:bodyPr>
            <a:normAutofit fontScale="92500" lnSpcReduction="20000"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Create a </a:t>
            </a:r>
            <a:r>
              <a:rPr lang="en-IN" sz="2000" dirty="0" err="1">
                <a:solidFill>
                  <a:schemeClr val="bg1"/>
                </a:solidFill>
              </a:rPr>
              <a:t>Dockerfile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Docker image build -t my-image .</a:t>
            </a:r>
          </a:p>
          <a:p>
            <a:r>
              <a:rPr lang="en-IN" sz="2000" dirty="0">
                <a:solidFill>
                  <a:schemeClr val="bg1"/>
                </a:solidFill>
              </a:rPr>
              <a:t>Run the container from the created image.</a:t>
            </a:r>
          </a:p>
          <a:p>
            <a:r>
              <a:rPr lang="en-IN" sz="2000" dirty="0">
                <a:solidFill>
                  <a:schemeClr val="bg1"/>
                </a:solidFill>
              </a:rPr>
              <a:t>Docker container run -d -p 8082:80 --name div-</a:t>
            </a:r>
            <a:r>
              <a:rPr lang="en-IN" sz="2000" dirty="0" err="1">
                <a:solidFill>
                  <a:schemeClr val="bg1"/>
                </a:solidFill>
              </a:rPr>
              <a:t>iis</a:t>
            </a:r>
            <a:r>
              <a:rPr lang="en-IN" sz="2000" dirty="0">
                <a:solidFill>
                  <a:schemeClr val="bg1"/>
                </a:solidFill>
              </a:rPr>
              <a:t> my-image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1EAA54-AC0A-4AEF-ACE5-B1DD3DC8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57EE6F04-B543-44E1-BA29-3DD44C5AE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D5559A4F-CFAC-4ECC-B04A-670D559B9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FAD3C83-559E-46DB-BE21-8B2AE367D79B}"/>
              </a:ext>
            </a:extLst>
          </p:cNvPr>
          <p:cNvSpPr txBox="1"/>
          <p:nvPr/>
        </p:nvSpPr>
        <p:spPr>
          <a:xfrm>
            <a:off x="643467" y="441434"/>
            <a:ext cx="10693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err="1"/>
              <a:t>Dockerfile</a:t>
            </a:r>
            <a:r>
              <a:rPr lang="en-IN" sz="3600" b="1" dirty="0"/>
              <a:t> Screenshot</a:t>
            </a:r>
          </a:p>
        </p:txBody>
      </p:sp>
    </p:spTree>
    <p:extLst>
      <p:ext uri="{BB962C8B-B14F-4D97-AF65-F5344CB8AC3E}">
        <p14:creationId xmlns:p14="http://schemas.microsoft.com/office/powerpoint/2010/main" val="25976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46F1F-5464-4F50-A43A-C2EB20BF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Takeaways from the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4D0B0-B259-4ABC-804B-875E3ECF6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Physical Servers vs Virtual Machines vs Containers.</a:t>
            </a:r>
          </a:p>
          <a:p>
            <a:r>
              <a:rPr lang="en-IN" dirty="0"/>
              <a:t>Why and how to use Docker.</a:t>
            </a:r>
          </a:p>
          <a:p>
            <a:r>
              <a:rPr lang="en-IN" dirty="0"/>
              <a:t>Installing Docker for Desktop.</a:t>
            </a:r>
          </a:p>
          <a:p>
            <a:r>
              <a:rPr lang="en-IN" dirty="0"/>
              <a:t>Kickstart your journey with Windows Containers.</a:t>
            </a:r>
          </a:p>
        </p:txBody>
      </p:sp>
    </p:spTree>
    <p:extLst>
      <p:ext uri="{BB962C8B-B14F-4D97-AF65-F5344CB8AC3E}">
        <p14:creationId xmlns:p14="http://schemas.microsoft.com/office/powerpoint/2010/main" val="358092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B55DF-BBE6-4530-9BD6-D59364123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" r="2071" b="-1"/>
          <a:stretch/>
        </p:blipFill>
        <p:spPr>
          <a:xfrm>
            <a:off x="2436987" y="10"/>
            <a:ext cx="9755014" cy="6857990"/>
          </a:xfrm>
          <a:custGeom>
            <a:avLst/>
            <a:gdLst>
              <a:gd name="connsiteX0" fmla="*/ 3516793 w 9755014"/>
              <a:gd name="connsiteY0" fmla="*/ 0 h 6858000"/>
              <a:gd name="connsiteX1" fmla="*/ 9755014 w 9755014"/>
              <a:gd name="connsiteY1" fmla="*/ 0 h 6858000"/>
              <a:gd name="connsiteX2" fmla="*/ 9755014 w 9755014"/>
              <a:gd name="connsiteY2" fmla="*/ 6858000 h 6858000"/>
              <a:gd name="connsiteX3" fmla="*/ 0 w 9755014"/>
              <a:gd name="connsiteY3" fmla="*/ 6858000 h 6858000"/>
              <a:gd name="connsiteX4" fmla="*/ 112947 w 9755014"/>
              <a:gd name="connsiteY4" fmla="*/ 6800152 h 6858000"/>
              <a:gd name="connsiteX5" fmla="*/ 3587167 w 9755014"/>
              <a:gd name="connsiteY5" fmla="*/ 962844 h 6858000"/>
              <a:gd name="connsiteX6" fmla="*/ 3552893 w 975501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A9F94-C5CE-4AA3-B8DE-FDA3F497E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52282"/>
            <a:ext cx="4151376" cy="26854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51266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42233B-138A-4ABE-8A60-76C6B2AC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95" y="643466"/>
            <a:ext cx="1041321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3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1400E-C238-4129-B45C-B277F5F9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3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B9ECE4-D623-4549-BA4C-B3F95406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" y="296908"/>
            <a:ext cx="11979678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2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0E1CC1-4CD8-4CAE-8F71-CD0E43BC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68065F-89C0-4E2C-84A1-7AB3C5BC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5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95553C-9CA9-4F6D-8B62-FDB17DFE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071318-21AF-44D9-9CCA-C761A205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37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Widescreen</PresentationFormat>
  <Paragraphs>59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Docker For Desktop</vt:lpstr>
      <vt:lpstr>Takeaways from the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for Desktop</vt:lpstr>
      <vt:lpstr>Requirements</vt:lpstr>
      <vt:lpstr>PowerPoint Presentation</vt:lpstr>
      <vt:lpstr>PowerPoint Presentation</vt:lpstr>
      <vt:lpstr>Switching to Windows Container - GUI</vt:lpstr>
      <vt:lpstr>Switching to Windows Container - CMD</vt:lpstr>
      <vt:lpstr>DEMO</vt:lpstr>
      <vt:lpstr>Reference commands</vt:lpstr>
      <vt:lpstr>Demo of custom container using Dockerfile</vt:lpstr>
      <vt:lpstr>Reference commands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For Desktop</dc:title>
  <dc:creator>Divyajeet Singh</dc:creator>
  <cp:lastModifiedBy>Divyajeet Singh</cp:lastModifiedBy>
  <cp:revision>1</cp:revision>
  <dcterms:created xsi:type="dcterms:W3CDTF">2020-01-04T16:35:39Z</dcterms:created>
  <dcterms:modified xsi:type="dcterms:W3CDTF">2020-01-04T16:36:37Z</dcterms:modified>
</cp:coreProperties>
</file>